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74" r:id="rId1"/>
  </p:sldMasterIdLst>
  <p:sldIdLst>
    <p:sldId id="256" r:id="rId2"/>
    <p:sldId id="270" r:id="rId3"/>
    <p:sldId id="257" r:id="rId4"/>
    <p:sldId id="263" r:id="rId5"/>
    <p:sldId id="269" r:id="rId6"/>
    <p:sldId id="273" r:id="rId7"/>
    <p:sldId id="271" r:id="rId8"/>
    <p:sldId id="268" r:id="rId9"/>
    <p:sldId id="258" r:id="rId10"/>
    <p:sldId id="272"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07" autoAdjust="0"/>
    <p:restoredTop sz="94660"/>
  </p:normalViewPr>
  <p:slideViewPr>
    <p:cSldViewPr snapToGrid="0">
      <p:cViewPr varScale="1">
        <p:scale>
          <a:sx n="93" d="100"/>
          <a:sy n="93" d="100"/>
        </p:scale>
        <p:origin x="78" y="28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de-DE"/>
              <a:t>Mastertitelformat bearbeiten</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Master-Untertitelformat bearbeiten</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923F103-BC34-4FE4-A40E-EDDEECFDA5D0}" type="datetimeFigureOut">
              <a:rPr lang="en-US" smtClean="0"/>
              <a:pPr/>
              <a:t>10/5/2019</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dirty="0"/>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929208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abild mit Beschriftung">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de-DE"/>
              <a:t>Mastertitelformat bearbeiten</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e-DE"/>
              <a:t>Bild durch Klicken auf Symbol hinzufügen</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5" name="Date Placeholder 4"/>
          <p:cNvSpPr>
            <a:spLocks noGrp="1"/>
          </p:cNvSpPr>
          <p:nvPr>
            <p:ph type="dt" sz="half" idx="10"/>
          </p:nvPr>
        </p:nvSpPr>
        <p:spPr/>
        <p:txBody>
          <a:bodyPr/>
          <a:lstStyle/>
          <a:p>
            <a:fld id="{923A1CC3-2375-41D4-9E03-427CAF2A4C1A}" type="datetimeFigureOut">
              <a:rPr lang="en-US" smtClean="0"/>
              <a:t>10/5/2019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19376734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el und Beschriftung">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de-DE"/>
              <a:t>Mastertitelformat bearbeiten</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4" name="Date Placeholder 3"/>
          <p:cNvSpPr>
            <a:spLocks noGrp="1"/>
          </p:cNvSpPr>
          <p:nvPr>
            <p:ph type="dt" sz="half" idx="10"/>
          </p:nvPr>
        </p:nvSpPr>
        <p:spPr/>
        <p:txBody>
          <a:bodyPr/>
          <a:lstStyle/>
          <a:p>
            <a:fld id="{AFF16868-8199-4C2C-A5B1-63AEE139F88E}" type="datetimeFigureOut">
              <a:rPr lang="en-US" smtClean="0"/>
              <a:t>10/5/2019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13858832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Zitat mit Beschriftung">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de-DE"/>
              <a:t>Mastertitelformat bearbeiten</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4" name="Date Placeholder 3"/>
          <p:cNvSpPr>
            <a:spLocks noGrp="1"/>
          </p:cNvSpPr>
          <p:nvPr>
            <p:ph type="dt" sz="half" idx="10"/>
          </p:nvPr>
        </p:nvSpPr>
        <p:spPr/>
        <p:txBody>
          <a:bodyPr/>
          <a:lstStyle/>
          <a:p>
            <a:fld id="{AAD9FF7F-6988-44CC-821B-644E70CD2F73}" type="datetimeFigureOut">
              <a:rPr lang="en-US" smtClean="0"/>
              <a:t>10/5/2019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36853845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nskarte">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de-DE"/>
              <a:t>Mastertitelformat bearbeiten</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5C12C299-16B2-4475-990D-751901EACC14}" type="datetimeFigureOut">
              <a:rPr lang="en-US" smtClean="0"/>
              <a:t>10/5/2019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180165773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palte">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de-DE"/>
              <a:t>Mastertitelformat bearbeiten</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smtClean="0"/>
              <a:t>10/5/2019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32792435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Bildspalte">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de-DE"/>
              <a:t>Mastertitelformat bearbeiten</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e-DE"/>
              <a:t>Bild durch Klicken auf Symbol hinzufügen</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e-DE"/>
              <a:t>Bild durch Klicken auf Symbol hinzufügen</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e-DE"/>
              <a:t>Bild durch Klicken auf Symbol hinzufügen</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484F64-32F6-45C5-931F-ADC1662401D0}" type="datetimeFigureOut">
              <a:rPr lang="en-US" smtClean="0"/>
              <a:t>10/5/2019</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422079070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de-DE"/>
              <a:t>Mastertitelformat bearbeiten</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3086D93-FCAC-47E0-A2EE-787E62CA814C}" type="datetimeFigureOut">
              <a:rPr lang="en-US" smtClean="0"/>
              <a:t>10/5/2019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136092651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de-DE"/>
              <a:t>Mastertitelformat bearbeiten</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DA879A6-0FD0-4734-A311-86BFCA472E6E}" type="datetimeFigureOut">
              <a:rPr lang="en-US" smtClean="0"/>
              <a:t>10/5/2019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31066119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smtClean="0"/>
              <a:t>10/5/2019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9485834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de-DE"/>
              <a:t>Mastertitelformat bearbeiten</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F34E6425-0181-43F2-84FC-787E803FD2F8}" type="datetimeFigureOut">
              <a:rPr lang="en-US" smtClean="0"/>
              <a:t>10/5/2019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23154492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smtClean="0"/>
              <a:t>10/5/2019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10996941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de-DE"/>
              <a:t>Mastertitelformat bearbeiten</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smtClean="0"/>
              <a:t>10/5/2019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26952706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de-DE"/>
              <a:t>Mastertitelformat bearbeiten</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smtClean="0"/>
              <a:t>10/5/2019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41126736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smtClean="0"/>
              <a:t>10/5/2019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18050919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de-DE"/>
              <a:t>Mastertitelformat bearbeiten</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5" name="Date Placeholder 4"/>
          <p:cNvSpPr>
            <a:spLocks noGrp="1"/>
          </p:cNvSpPr>
          <p:nvPr>
            <p:ph type="dt" sz="half" idx="10"/>
          </p:nvPr>
        </p:nvSpPr>
        <p:spPr/>
        <p:txBody>
          <a:bodyPr/>
          <a:lstStyle/>
          <a:p>
            <a:fld id="{76E86A4C-8E40-4F87-A4F0-01A0687C5742}" type="datetimeFigureOut">
              <a:rPr lang="en-US" smtClean="0"/>
              <a:t>10/5/2019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27703605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de-DE"/>
              <a:t>Mastertitelformat bearbeiten</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de-DE"/>
              <a:t>Bild durch Klicken auf Symbol hinzufügen</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5" name="Date Placeholder 4"/>
          <p:cNvSpPr>
            <a:spLocks noGrp="1"/>
          </p:cNvSpPr>
          <p:nvPr>
            <p:ph type="dt" sz="half" idx="10"/>
          </p:nvPr>
        </p:nvSpPr>
        <p:spPr/>
        <p:txBody>
          <a:bodyPr/>
          <a:lstStyle/>
          <a:p>
            <a:fld id="{35E72C73-2D91-4E12-BA25-F0AA0C03599B}" type="datetimeFigureOut">
              <a:rPr lang="en-US" smtClean="0"/>
              <a:t>10/5/2019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37877595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de-DE"/>
              <a:t>Mastertitelformat bearbeiten</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BE451C3-0FF4-47C4-B829-773ADF60F88C}" type="datetimeFigureOut">
              <a:rPr lang="en-US" smtClean="0"/>
              <a:t>10/5/2019</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dirty="0"/>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1008893537"/>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 id="2147483687" r:id="rId13"/>
    <p:sldLayoutId id="2147483688" r:id="rId14"/>
    <p:sldLayoutId id="2147483689" r:id="rId15"/>
    <p:sldLayoutId id="2147483690" r:id="rId16"/>
    <p:sldLayoutId id="2147483691"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44D0B11-4047-4B6C-A06A-1DC79730C145}"/>
              </a:ext>
            </a:extLst>
          </p:cNvPr>
          <p:cNvSpPr>
            <a:spLocks noGrp="1"/>
          </p:cNvSpPr>
          <p:nvPr>
            <p:ph type="ctrTitle"/>
          </p:nvPr>
        </p:nvSpPr>
        <p:spPr>
          <a:xfrm>
            <a:off x="649976" y="3837164"/>
            <a:ext cx="11155743" cy="1174947"/>
          </a:xfrm>
        </p:spPr>
        <p:txBody>
          <a:bodyPr>
            <a:normAutofit fontScale="90000"/>
          </a:bodyPr>
          <a:lstStyle/>
          <a:p>
            <a:r>
              <a:rPr lang="de-CH" dirty="0">
                <a:solidFill>
                  <a:srgbClr val="EBEBEB"/>
                </a:solidFill>
              </a:rPr>
              <a:t>04. </a:t>
            </a:r>
            <a:r>
              <a:rPr lang="de-CH">
                <a:solidFill>
                  <a:srgbClr val="EBEBEB"/>
                </a:solidFill>
              </a:rPr>
              <a:t>II Education </a:t>
            </a:r>
            <a:r>
              <a:rPr lang="de-CH" dirty="0" err="1">
                <a:solidFill>
                  <a:srgbClr val="EBEBEB"/>
                </a:solidFill>
              </a:rPr>
              <a:t>Circles</a:t>
            </a:r>
            <a:r>
              <a:rPr lang="de-CH" dirty="0">
                <a:solidFill>
                  <a:srgbClr val="EBEBEB"/>
                </a:solidFill>
              </a:rPr>
              <a:t> and Community Interest </a:t>
            </a:r>
            <a:r>
              <a:rPr lang="de-CH" dirty="0" err="1">
                <a:solidFill>
                  <a:srgbClr val="EBEBEB"/>
                </a:solidFill>
              </a:rPr>
              <a:t>Circles</a:t>
            </a:r>
            <a:endParaRPr lang="de-CH" dirty="0">
              <a:solidFill>
                <a:srgbClr val="EBEBEB"/>
              </a:solidFill>
            </a:endParaRPr>
          </a:p>
        </p:txBody>
      </p:sp>
      <p:sp>
        <p:nvSpPr>
          <p:cNvPr id="3" name="Untertitel 2">
            <a:extLst>
              <a:ext uri="{FF2B5EF4-FFF2-40B4-BE49-F238E27FC236}">
                <a16:creationId xmlns:a16="http://schemas.microsoft.com/office/drawing/2014/main" id="{8E3D0812-5FDB-4F92-8B27-D43A316AB1EF}"/>
              </a:ext>
            </a:extLst>
          </p:cNvPr>
          <p:cNvSpPr>
            <a:spLocks noGrp="1"/>
          </p:cNvSpPr>
          <p:nvPr>
            <p:ph type="subTitle" idx="1"/>
          </p:nvPr>
        </p:nvSpPr>
        <p:spPr>
          <a:xfrm>
            <a:off x="649976" y="5287224"/>
            <a:ext cx="10893095" cy="940957"/>
          </a:xfrm>
        </p:spPr>
        <p:txBody>
          <a:bodyPr>
            <a:normAutofit/>
          </a:bodyPr>
          <a:lstStyle/>
          <a:p>
            <a:r>
              <a:rPr lang="en-US" dirty="0"/>
              <a:t>Besides the first Education Circles, ALL circles should concentrate on Community interest points.</a:t>
            </a:r>
            <a:endParaRPr lang="de-CH" dirty="0"/>
          </a:p>
        </p:txBody>
      </p:sp>
      <p:pic>
        <p:nvPicPr>
          <p:cNvPr id="7" name="Grafik 6">
            <a:extLst>
              <a:ext uri="{FF2B5EF4-FFF2-40B4-BE49-F238E27FC236}">
                <a16:creationId xmlns:a16="http://schemas.microsoft.com/office/drawing/2014/main" id="{9D9C0732-4FE6-485F-9331-4A37190CDEEA}"/>
              </a:ext>
            </a:extLst>
          </p:cNvPr>
          <p:cNvPicPr>
            <a:picLocks noChangeAspect="1"/>
          </p:cNvPicPr>
          <p:nvPr/>
        </p:nvPicPr>
        <p:blipFill>
          <a:blip r:embed="rId2"/>
          <a:stretch>
            <a:fillRect/>
          </a:stretch>
        </p:blipFill>
        <p:spPr>
          <a:xfrm>
            <a:off x="734846" y="1407172"/>
            <a:ext cx="9369041" cy="2154879"/>
          </a:xfrm>
          <a:prstGeom prst="roundRect">
            <a:avLst>
              <a:gd name="adj" fmla="val 1858"/>
            </a:avLst>
          </a:prstGeom>
          <a:effectLst>
            <a:outerShdw blurRad="50800" dist="50800" dir="5400000" algn="tl" rotWithShape="0">
              <a:srgbClr val="000000">
                <a:alpha val="43000"/>
              </a:srgbClr>
            </a:outerShdw>
          </a:effectLst>
        </p:spPr>
      </p:pic>
    </p:spTree>
    <p:extLst>
      <p:ext uri="{BB962C8B-B14F-4D97-AF65-F5344CB8AC3E}">
        <p14:creationId xmlns:p14="http://schemas.microsoft.com/office/powerpoint/2010/main" val="2085081353"/>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24E43EB-867C-4B35-9A5C-E435157C72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7C0F5DA-B59F-4F13-8BB8-FFD8F2C572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sp>
      <p:sp>
        <p:nvSpPr>
          <p:cNvPr id="12" name="Freeform 5">
            <a:extLst>
              <a:ext uri="{FF2B5EF4-FFF2-40B4-BE49-F238E27FC236}">
                <a16:creationId xmlns:a16="http://schemas.microsoft.com/office/drawing/2014/main" id="{9CEA1DEC-CC9E-4776-9E08-048A15BFA6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4" name="Freeform: Shape 13">
            <a:extLst>
              <a:ext uri="{FF2B5EF4-FFF2-40B4-BE49-F238E27FC236}">
                <a16:creationId xmlns:a16="http://schemas.microsoft.com/office/drawing/2014/main" id="{9CE399CF-F4B8-4832-A8CB-B93F6B1EF4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5171964" y="-140866"/>
            <a:ext cx="6053670" cy="7139732"/>
          </a:xfrm>
          <a:custGeom>
            <a:avLst/>
            <a:gdLst>
              <a:gd name="connsiteX0" fmla="*/ 6053670 w 6053670"/>
              <a:gd name="connsiteY0" fmla="*/ 1098 h 7139732"/>
              <a:gd name="connsiteX1" fmla="*/ 6053670 w 6053670"/>
              <a:gd name="connsiteY1" fmla="*/ 1084479 h 7139732"/>
              <a:gd name="connsiteX2" fmla="*/ 6053670 w 6053670"/>
              <a:gd name="connsiteY2" fmla="*/ 1254558 h 7139732"/>
              <a:gd name="connsiteX3" fmla="*/ 6053670 w 6053670"/>
              <a:gd name="connsiteY3" fmla="*/ 7139732 h 7139732"/>
              <a:gd name="connsiteX4" fmla="*/ 0 w 6053670"/>
              <a:gd name="connsiteY4" fmla="*/ 7139732 h 7139732"/>
              <a:gd name="connsiteX5" fmla="*/ 0 w 6053670"/>
              <a:gd name="connsiteY5" fmla="*/ 1249853 h 7139732"/>
              <a:gd name="connsiteX6" fmla="*/ 0 w 6053670"/>
              <a:gd name="connsiteY6" fmla="*/ 1084479 h 7139732"/>
              <a:gd name="connsiteX7" fmla="*/ 0 w 6053670"/>
              <a:gd name="connsiteY7" fmla="*/ 0 h 7139732"/>
              <a:gd name="connsiteX8" fmla="*/ 35717 w 6053670"/>
              <a:gd name="connsiteY8" fmla="*/ 5488 h 7139732"/>
              <a:gd name="connsiteX9" fmla="*/ 140445 w 6053670"/>
              <a:gd name="connsiteY9" fmla="*/ 21641 h 7139732"/>
              <a:gd name="connsiteX10" fmla="*/ 216722 w 6053670"/>
              <a:gd name="connsiteY10" fmla="*/ 32932 h 7139732"/>
              <a:gd name="connsiteX11" fmla="*/ 307527 w 6053670"/>
              <a:gd name="connsiteY11" fmla="*/ 44850 h 7139732"/>
              <a:gd name="connsiteX12" fmla="*/ 415282 w 6053670"/>
              <a:gd name="connsiteY12" fmla="*/ 59121 h 7139732"/>
              <a:gd name="connsiteX13" fmla="*/ 534539 w 6053670"/>
              <a:gd name="connsiteY13" fmla="*/ 74175 h 7139732"/>
              <a:gd name="connsiteX14" fmla="*/ 668931 w 6053670"/>
              <a:gd name="connsiteY14" fmla="*/ 90014 h 7139732"/>
              <a:gd name="connsiteX15" fmla="*/ 815430 w 6053670"/>
              <a:gd name="connsiteY15" fmla="*/ 106794 h 7139732"/>
              <a:gd name="connsiteX16" fmla="*/ 974641 w 6053670"/>
              <a:gd name="connsiteY16" fmla="*/ 123574 h 7139732"/>
              <a:gd name="connsiteX17" fmla="*/ 1144144 w 6053670"/>
              <a:gd name="connsiteY17" fmla="*/ 140667 h 7139732"/>
              <a:gd name="connsiteX18" fmla="*/ 1326965 w 6053670"/>
              <a:gd name="connsiteY18" fmla="*/ 156506 h 7139732"/>
              <a:gd name="connsiteX19" fmla="*/ 1518261 w 6053670"/>
              <a:gd name="connsiteY19" fmla="*/ 171717 h 7139732"/>
              <a:gd name="connsiteX20" fmla="*/ 1720453 w 6053670"/>
              <a:gd name="connsiteY20" fmla="*/ 185518 h 7139732"/>
              <a:gd name="connsiteX21" fmla="*/ 1931121 w 6053670"/>
              <a:gd name="connsiteY21" fmla="*/ 198690 h 7139732"/>
              <a:gd name="connsiteX22" fmla="*/ 2150869 w 6053670"/>
              <a:gd name="connsiteY22" fmla="*/ 211079 h 7139732"/>
              <a:gd name="connsiteX23" fmla="*/ 2263467 w 6053670"/>
              <a:gd name="connsiteY23" fmla="*/ 215470 h 7139732"/>
              <a:gd name="connsiteX24" fmla="*/ 2378487 w 6053670"/>
              <a:gd name="connsiteY24" fmla="*/ 220332 h 7139732"/>
              <a:gd name="connsiteX25" fmla="*/ 2495323 w 6053670"/>
              <a:gd name="connsiteY25" fmla="*/ 224879 h 7139732"/>
              <a:gd name="connsiteX26" fmla="*/ 2612764 w 6053670"/>
              <a:gd name="connsiteY26" fmla="*/ 227859 h 7139732"/>
              <a:gd name="connsiteX27" fmla="*/ 2732627 w 6053670"/>
              <a:gd name="connsiteY27" fmla="*/ 230525 h 7139732"/>
              <a:gd name="connsiteX28" fmla="*/ 2853700 w 6053670"/>
              <a:gd name="connsiteY28" fmla="*/ 233348 h 7139732"/>
              <a:gd name="connsiteX29" fmla="*/ 2977195 w 6053670"/>
              <a:gd name="connsiteY29" fmla="*/ 235229 h 7139732"/>
              <a:gd name="connsiteX30" fmla="*/ 3101901 w 6053670"/>
              <a:gd name="connsiteY30" fmla="*/ 235229 h 7139732"/>
              <a:gd name="connsiteX31" fmla="*/ 3227817 w 6053670"/>
              <a:gd name="connsiteY31" fmla="*/ 236170 h 7139732"/>
              <a:gd name="connsiteX32" fmla="*/ 3354944 w 6053670"/>
              <a:gd name="connsiteY32" fmla="*/ 235229 h 7139732"/>
              <a:gd name="connsiteX33" fmla="*/ 3483887 w 6053670"/>
              <a:gd name="connsiteY33" fmla="*/ 233348 h 7139732"/>
              <a:gd name="connsiteX34" fmla="*/ 3612830 w 6053670"/>
              <a:gd name="connsiteY34" fmla="*/ 231623 h 7139732"/>
              <a:gd name="connsiteX35" fmla="*/ 3743590 w 6053670"/>
              <a:gd name="connsiteY35" fmla="*/ 227859 h 7139732"/>
              <a:gd name="connsiteX36" fmla="*/ 3875560 w 6053670"/>
              <a:gd name="connsiteY36" fmla="*/ 223938 h 7139732"/>
              <a:gd name="connsiteX37" fmla="*/ 4007530 w 6053670"/>
              <a:gd name="connsiteY37" fmla="*/ 219391 h 7139732"/>
              <a:gd name="connsiteX38" fmla="*/ 4140710 w 6053670"/>
              <a:gd name="connsiteY38" fmla="*/ 212961 h 7139732"/>
              <a:gd name="connsiteX39" fmla="*/ 4275102 w 6053670"/>
              <a:gd name="connsiteY39" fmla="*/ 205277 h 7139732"/>
              <a:gd name="connsiteX40" fmla="*/ 4410098 w 6053670"/>
              <a:gd name="connsiteY40" fmla="*/ 197907 h 7139732"/>
              <a:gd name="connsiteX41" fmla="*/ 4545096 w 6053670"/>
              <a:gd name="connsiteY41" fmla="*/ 188498 h 7139732"/>
              <a:gd name="connsiteX42" fmla="*/ 4681909 w 6053670"/>
              <a:gd name="connsiteY42" fmla="*/ 177207 h 7139732"/>
              <a:gd name="connsiteX43" fmla="*/ 4816905 w 6053670"/>
              <a:gd name="connsiteY43" fmla="*/ 165916 h 7139732"/>
              <a:gd name="connsiteX44" fmla="*/ 4954323 w 6053670"/>
              <a:gd name="connsiteY44" fmla="*/ 152899 h 7139732"/>
              <a:gd name="connsiteX45" fmla="*/ 5092347 w 6053670"/>
              <a:gd name="connsiteY45" fmla="*/ 138629 h 7139732"/>
              <a:gd name="connsiteX46" fmla="*/ 5228555 w 6053670"/>
              <a:gd name="connsiteY46" fmla="*/ 123574 h 7139732"/>
              <a:gd name="connsiteX47" fmla="*/ 5366578 w 6053670"/>
              <a:gd name="connsiteY47" fmla="*/ 106010 h 7139732"/>
              <a:gd name="connsiteX48" fmla="*/ 5503997 w 6053670"/>
              <a:gd name="connsiteY48" fmla="*/ 87192 h 7139732"/>
              <a:gd name="connsiteX49" fmla="*/ 5642020 w 6053670"/>
              <a:gd name="connsiteY49" fmla="*/ 68530 h 7139732"/>
              <a:gd name="connsiteX50" fmla="*/ 5779438 w 6053670"/>
              <a:gd name="connsiteY50" fmla="*/ 46733 h 7139732"/>
              <a:gd name="connsiteX51" fmla="*/ 5916251 w 6053670"/>
              <a:gd name="connsiteY51" fmla="*/ 24464 h 7139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053670" h="7139732">
                <a:moveTo>
                  <a:pt x="6053670" y="1098"/>
                </a:moveTo>
                <a:lnTo>
                  <a:pt x="6053670" y="1084479"/>
                </a:lnTo>
                <a:lnTo>
                  <a:pt x="6053670" y="1254558"/>
                </a:lnTo>
                <a:lnTo>
                  <a:pt x="6053670" y="7139732"/>
                </a:lnTo>
                <a:lnTo>
                  <a:pt x="0" y="7139732"/>
                </a:lnTo>
                <a:lnTo>
                  <a:pt x="0" y="1249853"/>
                </a:lnTo>
                <a:lnTo>
                  <a:pt x="0" y="1084479"/>
                </a:lnTo>
                <a:lnTo>
                  <a:pt x="0" y="0"/>
                </a:lnTo>
                <a:lnTo>
                  <a:pt x="35717" y="5488"/>
                </a:lnTo>
                <a:lnTo>
                  <a:pt x="140445" y="21641"/>
                </a:lnTo>
                <a:lnTo>
                  <a:pt x="216722" y="32932"/>
                </a:lnTo>
                <a:lnTo>
                  <a:pt x="307527" y="44850"/>
                </a:lnTo>
                <a:lnTo>
                  <a:pt x="415282" y="59121"/>
                </a:lnTo>
                <a:lnTo>
                  <a:pt x="534539" y="74175"/>
                </a:lnTo>
                <a:lnTo>
                  <a:pt x="668931" y="90014"/>
                </a:lnTo>
                <a:lnTo>
                  <a:pt x="815430" y="106794"/>
                </a:lnTo>
                <a:lnTo>
                  <a:pt x="974641" y="123574"/>
                </a:lnTo>
                <a:lnTo>
                  <a:pt x="1144144" y="140667"/>
                </a:lnTo>
                <a:lnTo>
                  <a:pt x="1326965" y="156506"/>
                </a:lnTo>
                <a:lnTo>
                  <a:pt x="1518261" y="171717"/>
                </a:lnTo>
                <a:lnTo>
                  <a:pt x="1720453" y="185518"/>
                </a:lnTo>
                <a:lnTo>
                  <a:pt x="1931121" y="198690"/>
                </a:lnTo>
                <a:lnTo>
                  <a:pt x="2150869" y="211079"/>
                </a:lnTo>
                <a:lnTo>
                  <a:pt x="2263467" y="215470"/>
                </a:lnTo>
                <a:lnTo>
                  <a:pt x="2378487" y="220332"/>
                </a:lnTo>
                <a:lnTo>
                  <a:pt x="2495323" y="224879"/>
                </a:lnTo>
                <a:lnTo>
                  <a:pt x="2612764" y="227859"/>
                </a:lnTo>
                <a:lnTo>
                  <a:pt x="2732627" y="230525"/>
                </a:lnTo>
                <a:lnTo>
                  <a:pt x="2853700" y="233348"/>
                </a:lnTo>
                <a:lnTo>
                  <a:pt x="2977195" y="235229"/>
                </a:lnTo>
                <a:lnTo>
                  <a:pt x="3101901" y="235229"/>
                </a:lnTo>
                <a:lnTo>
                  <a:pt x="3227817" y="236170"/>
                </a:lnTo>
                <a:lnTo>
                  <a:pt x="3354944" y="235229"/>
                </a:lnTo>
                <a:lnTo>
                  <a:pt x="3483887" y="233348"/>
                </a:lnTo>
                <a:lnTo>
                  <a:pt x="3612830" y="231623"/>
                </a:lnTo>
                <a:lnTo>
                  <a:pt x="3743590" y="227859"/>
                </a:lnTo>
                <a:lnTo>
                  <a:pt x="3875560" y="223938"/>
                </a:lnTo>
                <a:lnTo>
                  <a:pt x="4007530" y="219391"/>
                </a:lnTo>
                <a:lnTo>
                  <a:pt x="4140710" y="212961"/>
                </a:lnTo>
                <a:lnTo>
                  <a:pt x="4275102" y="205277"/>
                </a:lnTo>
                <a:lnTo>
                  <a:pt x="4410098" y="197907"/>
                </a:lnTo>
                <a:lnTo>
                  <a:pt x="4545096" y="188498"/>
                </a:lnTo>
                <a:lnTo>
                  <a:pt x="4681909" y="177207"/>
                </a:lnTo>
                <a:lnTo>
                  <a:pt x="4816905" y="165916"/>
                </a:lnTo>
                <a:lnTo>
                  <a:pt x="4954323" y="152899"/>
                </a:lnTo>
                <a:lnTo>
                  <a:pt x="5092347" y="138629"/>
                </a:lnTo>
                <a:lnTo>
                  <a:pt x="5228555" y="123574"/>
                </a:lnTo>
                <a:lnTo>
                  <a:pt x="5366578" y="106010"/>
                </a:lnTo>
                <a:lnTo>
                  <a:pt x="5503997" y="87192"/>
                </a:lnTo>
                <a:lnTo>
                  <a:pt x="5642020" y="68530"/>
                </a:lnTo>
                <a:lnTo>
                  <a:pt x="5779438" y="46733"/>
                </a:lnTo>
                <a:lnTo>
                  <a:pt x="5916251" y="24464"/>
                </a:lnTo>
                <a:close/>
              </a:path>
            </a:pathLst>
          </a:custGeom>
          <a:solidFill>
            <a:schemeClr val="bg1"/>
          </a:solidFill>
          <a:ln>
            <a:noFill/>
          </a:ln>
        </p:spPr>
      </p:sp>
      <p:sp>
        <p:nvSpPr>
          <p:cNvPr id="16" name="Freeform 5">
            <a:extLst>
              <a:ext uri="{FF2B5EF4-FFF2-40B4-BE49-F238E27FC236}">
                <a16:creationId xmlns:a16="http://schemas.microsoft.com/office/drawing/2014/main" id="{1F23E73A-FDC8-462C-83C1-3AA8961449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sp>
        <p:nvSpPr>
          <p:cNvPr id="2" name="Titel 1">
            <a:extLst>
              <a:ext uri="{FF2B5EF4-FFF2-40B4-BE49-F238E27FC236}">
                <a16:creationId xmlns:a16="http://schemas.microsoft.com/office/drawing/2014/main" id="{A6BBE962-2A1F-4578-B083-678E235A36A6}"/>
              </a:ext>
            </a:extLst>
          </p:cNvPr>
          <p:cNvSpPr>
            <a:spLocks noGrp="1"/>
          </p:cNvSpPr>
          <p:nvPr>
            <p:ph type="title"/>
          </p:nvPr>
        </p:nvSpPr>
        <p:spPr>
          <a:xfrm>
            <a:off x="994087" y="1130603"/>
            <a:ext cx="3342442" cy="4596794"/>
          </a:xfrm>
        </p:spPr>
        <p:txBody>
          <a:bodyPr anchor="ctr">
            <a:normAutofit/>
          </a:bodyPr>
          <a:lstStyle/>
          <a:p>
            <a:r>
              <a:rPr lang="de-CH" sz="3200" dirty="0" err="1">
                <a:solidFill>
                  <a:srgbClr val="EBEBEB"/>
                </a:solidFill>
              </a:rPr>
              <a:t>Constitution</a:t>
            </a:r>
            <a:endParaRPr lang="de-CH" sz="3200" dirty="0">
              <a:solidFill>
                <a:srgbClr val="EBEBEB"/>
              </a:solidFill>
            </a:endParaRPr>
          </a:p>
        </p:txBody>
      </p:sp>
      <p:sp>
        <p:nvSpPr>
          <p:cNvPr id="3" name="Inhaltsplatzhalter 2">
            <a:extLst>
              <a:ext uri="{FF2B5EF4-FFF2-40B4-BE49-F238E27FC236}">
                <a16:creationId xmlns:a16="http://schemas.microsoft.com/office/drawing/2014/main" id="{7943607C-2527-4022-A61B-997064AEEF9A}"/>
              </a:ext>
            </a:extLst>
          </p:cNvPr>
          <p:cNvSpPr>
            <a:spLocks noGrp="1"/>
          </p:cNvSpPr>
          <p:nvPr>
            <p:ph idx="1"/>
          </p:nvPr>
        </p:nvSpPr>
        <p:spPr>
          <a:xfrm>
            <a:off x="5290077" y="437513"/>
            <a:ext cx="5502614" cy="5954325"/>
          </a:xfrm>
        </p:spPr>
        <p:txBody>
          <a:bodyPr anchor="ctr">
            <a:normAutofit/>
          </a:bodyPr>
          <a:lstStyle/>
          <a:p>
            <a:r>
              <a:rPr lang="de-CH" sz="2000" dirty="0" err="1"/>
              <a:t>While</a:t>
            </a:r>
            <a:r>
              <a:rPr lang="de-CH" sz="2000" dirty="0"/>
              <a:t> </a:t>
            </a:r>
            <a:r>
              <a:rPr lang="de-CH" sz="2000" dirty="0" err="1"/>
              <a:t>the</a:t>
            </a:r>
            <a:r>
              <a:rPr lang="de-CH" sz="2000" dirty="0"/>
              <a:t> Council </a:t>
            </a:r>
            <a:r>
              <a:rPr lang="de-CH" sz="2000" dirty="0" err="1"/>
              <a:t>of</a:t>
            </a:r>
            <a:r>
              <a:rPr lang="de-CH" sz="2000" dirty="0"/>
              <a:t> </a:t>
            </a:r>
            <a:r>
              <a:rPr lang="de-CH" sz="2000" dirty="0" err="1"/>
              <a:t>Circles</a:t>
            </a:r>
            <a:r>
              <a:rPr lang="de-CH" sz="2000" dirty="0"/>
              <a:t> and </a:t>
            </a:r>
            <a:r>
              <a:rPr lang="de-CH" sz="2000" dirty="0" err="1"/>
              <a:t>the</a:t>
            </a:r>
            <a:r>
              <a:rPr lang="de-CH" sz="2000" dirty="0"/>
              <a:t> Council </a:t>
            </a:r>
            <a:r>
              <a:rPr lang="de-CH" sz="2000" dirty="0" err="1"/>
              <a:t>of</a:t>
            </a:r>
            <a:r>
              <a:rPr lang="de-CH" sz="2000" dirty="0"/>
              <a:t> State </a:t>
            </a:r>
            <a:r>
              <a:rPr lang="de-CH" sz="2000" dirty="0" err="1"/>
              <a:t>make</a:t>
            </a:r>
            <a:r>
              <a:rPr lang="de-CH" sz="2000" dirty="0"/>
              <a:t> </a:t>
            </a:r>
            <a:r>
              <a:rPr lang="de-CH" sz="2000" dirty="0" err="1"/>
              <a:t>the</a:t>
            </a:r>
            <a:r>
              <a:rPr lang="de-CH" sz="2000" dirty="0"/>
              <a:t> Sound </a:t>
            </a:r>
            <a:r>
              <a:rPr lang="de-CH" sz="2000" dirty="0" err="1"/>
              <a:t>Prosperity</a:t>
            </a:r>
            <a:r>
              <a:rPr lang="de-CH" sz="2000" dirty="0"/>
              <a:t> </a:t>
            </a:r>
            <a:r>
              <a:rPr lang="de-CH" sz="2000" dirty="0" err="1"/>
              <a:t>Constitution</a:t>
            </a:r>
            <a:r>
              <a:rPr lang="de-CH" sz="2000" dirty="0"/>
              <a:t> and </a:t>
            </a:r>
            <a:r>
              <a:rPr lang="de-CH" sz="2000" dirty="0" err="1"/>
              <a:t>protect</a:t>
            </a:r>
            <a:r>
              <a:rPr lang="de-CH" sz="2000" dirty="0"/>
              <a:t> </a:t>
            </a:r>
            <a:r>
              <a:rPr lang="de-CH" sz="2000" dirty="0" err="1"/>
              <a:t>the</a:t>
            </a:r>
            <a:r>
              <a:rPr lang="de-CH" sz="2000" dirty="0"/>
              <a:t> same, </a:t>
            </a:r>
            <a:r>
              <a:rPr lang="de-CH" sz="2000" dirty="0" err="1"/>
              <a:t>each</a:t>
            </a:r>
            <a:r>
              <a:rPr lang="de-CH" sz="2000" dirty="0"/>
              <a:t> </a:t>
            </a:r>
            <a:r>
              <a:rPr lang="de-CH" sz="2000" dirty="0" err="1"/>
              <a:t>of</a:t>
            </a:r>
            <a:r>
              <a:rPr lang="de-CH" sz="2000" dirty="0"/>
              <a:t> </a:t>
            </a:r>
            <a:r>
              <a:rPr lang="de-CH" sz="2000" dirty="0" err="1"/>
              <a:t>the</a:t>
            </a:r>
            <a:r>
              <a:rPr lang="de-CH" sz="2000" dirty="0"/>
              <a:t> </a:t>
            </a:r>
            <a:r>
              <a:rPr lang="de-CH" sz="2000" dirty="0" err="1"/>
              <a:t>Continents</a:t>
            </a:r>
            <a:r>
              <a:rPr lang="de-CH" sz="2000" dirty="0"/>
              <a:t> </a:t>
            </a:r>
            <a:r>
              <a:rPr lang="de-CH" sz="2000" dirty="0" err="1"/>
              <a:t>has</a:t>
            </a:r>
            <a:r>
              <a:rPr lang="de-CH" sz="2000" dirty="0"/>
              <a:t> </a:t>
            </a:r>
            <a:r>
              <a:rPr lang="de-CH" sz="2000" dirty="0" err="1"/>
              <a:t>their</a:t>
            </a:r>
            <a:r>
              <a:rPr lang="de-CH" sz="2000" dirty="0"/>
              <a:t> own </a:t>
            </a:r>
            <a:r>
              <a:rPr lang="de-CH" sz="2000" dirty="0" err="1"/>
              <a:t>Constitution</a:t>
            </a:r>
            <a:r>
              <a:rPr lang="de-CH" sz="2000" dirty="0"/>
              <a:t>, </a:t>
            </a:r>
            <a:r>
              <a:rPr lang="de-CH" sz="2000" dirty="0" err="1"/>
              <a:t>which</a:t>
            </a:r>
            <a:r>
              <a:rPr lang="de-CH" sz="2000" dirty="0"/>
              <a:t> </a:t>
            </a:r>
            <a:r>
              <a:rPr lang="de-CH" sz="2000" dirty="0" err="1"/>
              <a:t>cannot</a:t>
            </a:r>
            <a:r>
              <a:rPr lang="de-CH" sz="2000" dirty="0"/>
              <a:t> </a:t>
            </a:r>
            <a:r>
              <a:rPr lang="de-CH" sz="2000" dirty="0" err="1"/>
              <a:t>differ</a:t>
            </a:r>
            <a:r>
              <a:rPr lang="de-CH" sz="2000" dirty="0"/>
              <a:t> in </a:t>
            </a:r>
            <a:r>
              <a:rPr lang="de-CH" sz="2000" dirty="0" err="1"/>
              <a:t>the</a:t>
            </a:r>
            <a:r>
              <a:rPr lang="de-CH" sz="2000" dirty="0"/>
              <a:t> </a:t>
            </a:r>
            <a:r>
              <a:rPr lang="de-CH" sz="2000" dirty="0" err="1"/>
              <a:t>main</a:t>
            </a:r>
            <a:r>
              <a:rPr lang="de-CH" sz="2000" dirty="0"/>
              <a:t> </a:t>
            </a:r>
            <a:r>
              <a:rPr lang="de-CH" sz="2000" dirty="0" err="1"/>
              <a:t>points</a:t>
            </a:r>
            <a:r>
              <a:rPr lang="de-CH" sz="2000" dirty="0"/>
              <a:t> </a:t>
            </a:r>
            <a:r>
              <a:rPr lang="de-CH" sz="2000" dirty="0" err="1"/>
              <a:t>of</a:t>
            </a:r>
            <a:r>
              <a:rPr lang="de-CH" sz="2000" dirty="0"/>
              <a:t> </a:t>
            </a:r>
            <a:r>
              <a:rPr lang="de-CH" sz="2000" dirty="0" err="1"/>
              <a:t>the</a:t>
            </a:r>
            <a:r>
              <a:rPr lang="de-CH" sz="2000" dirty="0"/>
              <a:t> SP </a:t>
            </a:r>
            <a:r>
              <a:rPr lang="de-CH" sz="2000" dirty="0" err="1"/>
              <a:t>Constitution</a:t>
            </a:r>
            <a:r>
              <a:rPr lang="de-CH" sz="2000" dirty="0"/>
              <a:t>.</a:t>
            </a:r>
          </a:p>
          <a:p>
            <a:r>
              <a:rPr lang="de-CH" sz="2000" dirty="0" err="1"/>
              <a:t>Each</a:t>
            </a:r>
            <a:r>
              <a:rPr lang="de-CH" sz="2000" dirty="0"/>
              <a:t> Country and City </a:t>
            </a:r>
            <a:r>
              <a:rPr lang="de-CH" sz="2000" dirty="0" err="1"/>
              <a:t>can</a:t>
            </a:r>
            <a:r>
              <a:rPr lang="de-CH" sz="2000" dirty="0"/>
              <a:t> also </a:t>
            </a:r>
            <a:r>
              <a:rPr lang="de-CH" sz="2000" dirty="0" err="1"/>
              <a:t>have</a:t>
            </a:r>
            <a:r>
              <a:rPr lang="de-CH" sz="2000" dirty="0"/>
              <a:t> </a:t>
            </a:r>
            <a:r>
              <a:rPr lang="de-CH" sz="2000" dirty="0" err="1"/>
              <a:t>their</a:t>
            </a:r>
            <a:r>
              <a:rPr lang="de-CH" sz="2000" dirty="0"/>
              <a:t> own </a:t>
            </a:r>
            <a:r>
              <a:rPr lang="de-CH" sz="2000" dirty="0" err="1"/>
              <a:t>Constitution</a:t>
            </a:r>
            <a:r>
              <a:rPr lang="de-CH" sz="2000" dirty="0"/>
              <a:t>, </a:t>
            </a:r>
            <a:r>
              <a:rPr lang="de-CH" sz="2000" dirty="0" err="1"/>
              <a:t>with</a:t>
            </a:r>
            <a:r>
              <a:rPr lang="de-CH" sz="2000" dirty="0"/>
              <a:t> </a:t>
            </a:r>
            <a:r>
              <a:rPr lang="de-CH" sz="2000" dirty="0" err="1"/>
              <a:t>as</a:t>
            </a:r>
            <a:r>
              <a:rPr lang="de-CH" sz="2000" dirty="0"/>
              <a:t> </a:t>
            </a:r>
            <a:r>
              <a:rPr lang="de-CH" sz="2000" dirty="0" err="1"/>
              <a:t>basis</a:t>
            </a:r>
            <a:r>
              <a:rPr lang="de-CH" sz="2000" dirty="0"/>
              <a:t> </a:t>
            </a:r>
            <a:r>
              <a:rPr lang="de-CH" sz="2000" dirty="0" err="1"/>
              <a:t>the</a:t>
            </a:r>
            <a:r>
              <a:rPr lang="de-CH" sz="2000" dirty="0"/>
              <a:t> SP </a:t>
            </a:r>
            <a:r>
              <a:rPr lang="de-CH" sz="2000" dirty="0" err="1"/>
              <a:t>Constitution</a:t>
            </a:r>
            <a:r>
              <a:rPr lang="de-CH" sz="2000" dirty="0"/>
              <a:t>.</a:t>
            </a:r>
          </a:p>
        </p:txBody>
      </p:sp>
    </p:spTree>
    <p:extLst>
      <p:ext uri="{BB962C8B-B14F-4D97-AF65-F5344CB8AC3E}">
        <p14:creationId xmlns:p14="http://schemas.microsoft.com/office/powerpoint/2010/main" val="15846785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24E43EB-867C-4B35-9A5C-E435157C72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7C0F5DA-B59F-4F13-8BB8-FFD8F2C572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sp>
      <p:sp>
        <p:nvSpPr>
          <p:cNvPr id="12" name="Freeform 5">
            <a:extLst>
              <a:ext uri="{FF2B5EF4-FFF2-40B4-BE49-F238E27FC236}">
                <a16:creationId xmlns:a16="http://schemas.microsoft.com/office/drawing/2014/main" id="{9CEA1DEC-CC9E-4776-9E08-048A15BFA6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4" name="Freeform: Shape 13">
            <a:extLst>
              <a:ext uri="{FF2B5EF4-FFF2-40B4-BE49-F238E27FC236}">
                <a16:creationId xmlns:a16="http://schemas.microsoft.com/office/drawing/2014/main" id="{9CE399CF-F4B8-4832-A8CB-B93F6B1EF4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5171964" y="-140866"/>
            <a:ext cx="6053670" cy="7139732"/>
          </a:xfrm>
          <a:custGeom>
            <a:avLst/>
            <a:gdLst>
              <a:gd name="connsiteX0" fmla="*/ 6053670 w 6053670"/>
              <a:gd name="connsiteY0" fmla="*/ 1098 h 7139732"/>
              <a:gd name="connsiteX1" fmla="*/ 6053670 w 6053670"/>
              <a:gd name="connsiteY1" fmla="*/ 1084479 h 7139732"/>
              <a:gd name="connsiteX2" fmla="*/ 6053670 w 6053670"/>
              <a:gd name="connsiteY2" fmla="*/ 1254558 h 7139732"/>
              <a:gd name="connsiteX3" fmla="*/ 6053670 w 6053670"/>
              <a:gd name="connsiteY3" fmla="*/ 7139732 h 7139732"/>
              <a:gd name="connsiteX4" fmla="*/ 0 w 6053670"/>
              <a:gd name="connsiteY4" fmla="*/ 7139732 h 7139732"/>
              <a:gd name="connsiteX5" fmla="*/ 0 w 6053670"/>
              <a:gd name="connsiteY5" fmla="*/ 1249853 h 7139732"/>
              <a:gd name="connsiteX6" fmla="*/ 0 w 6053670"/>
              <a:gd name="connsiteY6" fmla="*/ 1084479 h 7139732"/>
              <a:gd name="connsiteX7" fmla="*/ 0 w 6053670"/>
              <a:gd name="connsiteY7" fmla="*/ 0 h 7139732"/>
              <a:gd name="connsiteX8" fmla="*/ 35717 w 6053670"/>
              <a:gd name="connsiteY8" fmla="*/ 5488 h 7139732"/>
              <a:gd name="connsiteX9" fmla="*/ 140445 w 6053670"/>
              <a:gd name="connsiteY9" fmla="*/ 21641 h 7139732"/>
              <a:gd name="connsiteX10" fmla="*/ 216722 w 6053670"/>
              <a:gd name="connsiteY10" fmla="*/ 32932 h 7139732"/>
              <a:gd name="connsiteX11" fmla="*/ 307527 w 6053670"/>
              <a:gd name="connsiteY11" fmla="*/ 44850 h 7139732"/>
              <a:gd name="connsiteX12" fmla="*/ 415282 w 6053670"/>
              <a:gd name="connsiteY12" fmla="*/ 59121 h 7139732"/>
              <a:gd name="connsiteX13" fmla="*/ 534539 w 6053670"/>
              <a:gd name="connsiteY13" fmla="*/ 74175 h 7139732"/>
              <a:gd name="connsiteX14" fmla="*/ 668931 w 6053670"/>
              <a:gd name="connsiteY14" fmla="*/ 90014 h 7139732"/>
              <a:gd name="connsiteX15" fmla="*/ 815430 w 6053670"/>
              <a:gd name="connsiteY15" fmla="*/ 106794 h 7139732"/>
              <a:gd name="connsiteX16" fmla="*/ 974641 w 6053670"/>
              <a:gd name="connsiteY16" fmla="*/ 123574 h 7139732"/>
              <a:gd name="connsiteX17" fmla="*/ 1144144 w 6053670"/>
              <a:gd name="connsiteY17" fmla="*/ 140667 h 7139732"/>
              <a:gd name="connsiteX18" fmla="*/ 1326965 w 6053670"/>
              <a:gd name="connsiteY18" fmla="*/ 156506 h 7139732"/>
              <a:gd name="connsiteX19" fmla="*/ 1518261 w 6053670"/>
              <a:gd name="connsiteY19" fmla="*/ 171717 h 7139732"/>
              <a:gd name="connsiteX20" fmla="*/ 1720453 w 6053670"/>
              <a:gd name="connsiteY20" fmla="*/ 185518 h 7139732"/>
              <a:gd name="connsiteX21" fmla="*/ 1931121 w 6053670"/>
              <a:gd name="connsiteY21" fmla="*/ 198690 h 7139732"/>
              <a:gd name="connsiteX22" fmla="*/ 2150869 w 6053670"/>
              <a:gd name="connsiteY22" fmla="*/ 211079 h 7139732"/>
              <a:gd name="connsiteX23" fmla="*/ 2263467 w 6053670"/>
              <a:gd name="connsiteY23" fmla="*/ 215470 h 7139732"/>
              <a:gd name="connsiteX24" fmla="*/ 2378487 w 6053670"/>
              <a:gd name="connsiteY24" fmla="*/ 220332 h 7139732"/>
              <a:gd name="connsiteX25" fmla="*/ 2495323 w 6053670"/>
              <a:gd name="connsiteY25" fmla="*/ 224879 h 7139732"/>
              <a:gd name="connsiteX26" fmla="*/ 2612764 w 6053670"/>
              <a:gd name="connsiteY26" fmla="*/ 227859 h 7139732"/>
              <a:gd name="connsiteX27" fmla="*/ 2732627 w 6053670"/>
              <a:gd name="connsiteY27" fmla="*/ 230525 h 7139732"/>
              <a:gd name="connsiteX28" fmla="*/ 2853700 w 6053670"/>
              <a:gd name="connsiteY28" fmla="*/ 233348 h 7139732"/>
              <a:gd name="connsiteX29" fmla="*/ 2977195 w 6053670"/>
              <a:gd name="connsiteY29" fmla="*/ 235229 h 7139732"/>
              <a:gd name="connsiteX30" fmla="*/ 3101901 w 6053670"/>
              <a:gd name="connsiteY30" fmla="*/ 235229 h 7139732"/>
              <a:gd name="connsiteX31" fmla="*/ 3227817 w 6053670"/>
              <a:gd name="connsiteY31" fmla="*/ 236170 h 7139732"/>
              <a:gd name="connsiteX32" fmla="*/ 3354944 w 6053670"/>
              <a:gd name="connsiteY32" fmla="*/ 235229 h 7139732"/>
              <a:gd name="connsiteX33" fmla="*/ 3483887 w 6053670"/>
              <a:gd name="connsiteY33" fmla="*/ 233348 h 7139732"/>
              <a:gd name="connsiteX34" fmla="*/ 3612830 w 6053670"/>
              <a:gd name="connsiteY34" fmla="*/ 231623 h 7139732"/>
              <a:gd name="connsiteX35" fmla="*/ 3743590 w 6053670"/>
              <a:gd name="connsiteY35" fmla="*/ 227859 h 7139732"/>
              <a:gd name="connsiteX36" fmla="*/ 3875560 w 6053670"/>
              <a:gd name="connsiteY36" fmla="*/ 223938 h 7139732"/>
              <a:gd name="connsiteX37" fmla="*/ 4007530 w 6053670"/>
              <a:gd name="connsiteY37" fmla="*/ 219391 h 7139732"/>
              <a:gd name="connsiteX38" fmla="*/ 4140710 w 6053670"/>
              <a:gd name="connsiteY38" fmla="*/ 212961 h 7139732"/>
              <a:gd name="connsiteX39" fmla="*/ 4275102 w 6053670"/>
              <a:gd name="connsiteY39" fmla="*/ 205277 h 7139732"/>
              <a:gd name="connsiteX40" fmla="*/ 4410098 w 6053670"/>
              <a:gd name="connsiteY40" fmla="*/ 197907 h 7139732"/>
              <a:gd name="connsiteX41" fmla="*/ 4545096 w 6053670"/>
              <a:gd name="connsiteY41" fmla="*/ 188498 h 7139732"/>
              <a:gd name="connsiteX42" fmla="*/ 4681909 w 6053670"/>
              <a:gd name="connsiteY42" fmla="*/ 177207 h 7139732"/>
              <a:gd name="connsiteX43" fmla="*/ 4816905 w 6053670"/>
              <a:gd name="connsiteY43" fmla="*/ 165916 h 7139732"/>
              <a:gd name="connsiteX44" fmla="*/ 4954323 w 6053670"/>
              <a:gd name="connsiteY44" fmla="*/ 152899 h 7139732"/>
              <a:gd name="connsiteX45" fmla="*/ 5092347 w 6053670"/>
              <a:gd name="connsiteY45" fmla="*/ 138629 h 7139732"/>
              <a:gd name="connsiteX46" fmla="*/ 5228555 w 6053670"/>
              <a:gd name="connsiteY46" fmla="*/ 123574 h 7139732"/>
              <a:gd name="connsiteX47" fmla="*/ 5366578 w 6053670"/>
              <a:gd name="connsiteY47" fmla="*/ 106010 h 7139732"/>
              <a:gd name="connsiteX48" fmla="*/ 5503997 w 6053670"/>
              <a:gd name="connsiteY48" fmla="*/ 87192 h 7139732"/>
              <a:gd name="connsiteX49" fmla="*/ 5642020 w 6053670"/>
              <a:gd name="connsiteY49" fmla="*/ 68530 h 7139732"/>
              <a:gd name="connsiteX50" fmla="*/ 5779438 w 6053670"/>
              <a:gd name="connsiteY50" fmla="*/ 46733 h 7139732"/>
              <a:gd name="connsiteX51" fmla="*/ 5916251 w 6053670"/>
              <a:gd name="connsiteY51" fmla="*/ 24464 h 7139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053670" h="7139732">
                <a:moveTo>
                  <a:pt x="6053670" y="1098"/>
                </a:moveTo>
                <a:lnTo>
                  <a:pt x="6053670" y="1084479"/>
                </a:lnTo>
                <a:lnTo>
                  <a:pt x="6053670" y="1254558"/>
                </a:lnTo>
                <a:lnTo>
                  <a:pt x="6053670" y="7139732"/>
                </a:lnTo>
                <a:lnTo>
                  <a:pt x="0" y="7139732"/>
                </a:lnTo>
                <a:lnTo>
                  <a:pt x="0" y="1249853"/>
                </a:lnTo>
                <a:lnTo>
                  <a:pt x="0" y="1084479"/>
                </a:lnTo>
                <a:lnTo>
                  <a:pt x="0" y="0"/>
                </a:lnTo>
                <a:lnTo>
                  <a:pt x="35717" y="5488"/>
                </a:lnTo>
                <a:lnTo>
                  <a:pt x="140445" y="21641"/>
                </a:lnTo>
                <a:lnTo>
                  <a:pt x="216722" y="32932"/>
                </a:lnTo>
                <a:lnTo>
                  <a:pt x="307527" y="44850"/>
                </a:lnTo>
                <a:lnTo>
                  <a:pt x="415282" y="59121"/>
                </a:lnTo>
                <a:lnTo>
                  <a:pt x="534539" y="74175"/>
                </a:lnTo>
                <a:lnTo>
                  <a:pt x="668931" y="90014"/>
                </a:lnTo>
                <a:lnTo>
                  <a:pt x="815430" y="106794"/>
                </a:lnTo>
                <a:lnTo>
                  <a:pt x="974641" y="123574"/>
                </a:lnTo>
                <a:lnTo>
                  <a:pt x="1144144" y="140667"/>
                </a:lnTo>
                <a:lnTo>
                  <a:pt x="1326965" y="156506"/>
                </a:lnTo>
                <a:lnTo>
                  <a:pt x="1518261" y="171717"/>
                </a:lnTo>
                <a:lnTo>
                  <a:pt x="1720453" y="185518"/>
                </a:lnTo>
                <a:lnTo>
                  <a:pt x="1931121" y="198690"/>
                </a:lnTo>
                <a:lnTo>
                  <a:pt x="2150869" y="211079"/>
                </a:lnTo>
                <a:lnTo>
                  <a:pt x="2263467" y="215470"/>
                </a:lnTo>
                <a:lnTo>
                  <a:pt x="2378487" y="220332"/>
                </a:lnTo>
                <a:lnTo>
                  <a:pt x="2495323" y="224879"/>
                </a:lnTo>
                <a:lnTo>
                  <a:pt x="2612764" y="227859"/>
                </a:lnTo>
                <a:lnTo>
                  <a:pt x="2732627" y="230525"/>
                </a:lnTo>
                <a:lnTo>
                  <a:pt x="2853700" y="233348"/>
                </a:lnTo>
                <a:lnTo>
                  <a:pt x="2977195" y="235229"/>
                </a:lnTo>
                <a:lnTo>
                  <a:pt x="3101901" y="235229"/>
                </a:lnTo>
                <a:lnTo>
                  <a:pt x="3227817" y="236170"/>
                </a:lnTo>
                <a:lnTo>
                  <a:pt x="3354944" y="235229"/>
                </a:lnTo>
                <a:lnTo>
                  <a:pt x="3483887" y="233348"/>
                </a:lnTo>
                <a:lnTo>
                  <a:pt x="3612830" y="231623"/>
                </a:lnTo>
                <a:lnTo>
                  <a:pt x="3743590" y="227859"/>
                </a:lnTo>
                <a:lnTo>
                  <a:pt x="3875560" y="223938"/>
                </a:lnTo>
                <a:lnTo>
                  <a:pt x="4007530" y="219391"/>
                </a:lnTo>
                <a:lnTo>
                  <a:pt x="4140710" y="212961"/>
                </a:lnTo>
                <a:lnTo>
                  <a:pt x="4275102" y="205277"/>
                </a:lnTo>
                <a:lnTo>
                  <a:pt x="4410098" y="197907"/>
                </a:lnTo>
                <a:lnTo>
                  <a:pt x="4545096" y="188498"/>
                </a:lnTo>
                <a:lnTo>
                  <a:pt x="4681909" y="177207"/>
                </a:lnTo>
                <a:lnTo>
                  <a:pt x="4816905" y="165916"/>
                </a:lnTo>
                <a:lnTo>
                  <a:pt x="4954323" y="152899"/>
                </a:lnTo>
                <a:lnTo>
                  <a:pt x="5092347" y="138629"/>
                </a:lnTo>
                <a:lnTo>
                  <a:pt x="5228555" y="123574"/>
                </a:lnTo>
                <a:lnTo>
                  <a:pt x="5366578" y="106010"/>
                </a:lnTo>
                <a:lnTo>
                  <a:pt x="5503997" y="87192"/>
                </a:lnTo>
                <a:lnTo>
                  <a:pt x="5642020" y="68530"/>
                </a:lnTo>
                <a:lnTo>
                  <a:pt x="5779438" y="46733"/>
                </a:lnTo>
                <a:lnTo>
                  <a:pt x="5916251" y="24464"/>
                </a:lnTo>
                <a:close/>
              </a:path>
            </a:pathLst>
          </a:custGeom>
          <a:solidFill>
            <a:schemeClr val="bg1"/>
          </a:solidFill>
          <a:ln>
            <a:noFill/>
          </a:ln>
        </p:spPr>
      </p:sp>
      <p:sp>
        <p:nvSpPr>
          <p:cNvPr id="16" name="Freeform 5">
            <a:extLst>
              <a:ext uri="{FF2B5EF4-FFF2-40B4-BE49-F238E27FC236}">
                <a16:creationId xmlns:a16="http://schemas.microsoft.com/office/drawing/2014/main" id="{1F23E73A-FDC8-462C-83C1-3AA8961449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sp>
        <p:nvSpPr>
          <p:cNvPr id="2" name="Titel 1">
            <a:extLst>
              <a:ext uri="{FF2B5EF4-FFF2-40B4-BE49-F238E27FC236}">
                <a16:creationId xmlns:a16="http://schemas.microsoft.com/office/drawing/2014/main" id="{ACA2E9E3-D792-4FC2-8884-0D3FE180B451}"/>
              </a:ext>
            </a:extLst>
          </p:cNvPr>
          <p:cNvSpPr>
            <a:spLocks noGrp="1"/>
          </p:cNvSpPr>
          <p:nvPr>
            <p:ph type="title"/>
          </p:nvPr>
        </p:nvSpPr>
        <p:spPr>
          <a:xfrm>
            <a:off x="994087" y="1130603"/>
            <a:ext cx="3342442" cy="4596794"/>
          </a:xfrm>
        </p:spPr>
        <p:txBody>
          <a:bodyPr anchor="ctr">
            <a:normAutofit/>
          </a:bodyPr>
          <a:lstStyle/>
          <a:p>
            <a:r>
              <a:rPr lang="de-CH" sz="3200" dirty="0">
                <a:solidFill>
                  <a:srgbClr val="EBEBEB"/>
                </a:solidFill>
              </a:rPr>
              <a:t>Members</a:t>
            </a:r>
            <a:br>
              <a:rPr lang="de-CH" sz="3200" dirty="0">
                <a:solidFill>
                  <a:srgbClr val="EBEBEB"/>
                </a:solidFill>
              </a:rPr>
            </a:br>
            <a:r>
              <a:rPr lang="de-CH" sz="3200" dirty="0">
                <a:solidFill>
                  <a:srgbClr val="EBEBEB"/>
                </a:solidFill>
              </a:rPr>
              <a:t>Teams</a:t>
            </a:r>
          </a:p>
        </p:txBody>
      </p:sp>
      <p:sp>
        <p:nvSpPr>
          <p:cNvPr id="3" name="Inhaltsplatzhalter 2">
            <a:extLst>
              <a:ext uri="{FF2B5EF4-FFF2-40B4-BE49-F238E27FC236}">
                <a16:creationId xmlns:a16="http://schemas.microsoft.com/office/drawing/2014/main" id="{D29F2AE4-6B7E-4BAE-AB76-C543CCF6C545}"/>
              </a:ext>
            </a:extLst>
          </p:cNvPr>
          <p:cNvSpPr>
            <a:spLocks noGrp="1"/>
          </p:cNvSpPr>
          <p:nvPr>
            <p:ph idx="1"/>
          </p:nvPr>
        </p:nvSpPr>
        <p:spPr>
          <a:xfrm>
            <a:off x="5290077" y="437513"/>
            <a:ext cx="5502614" cy="5954325"/>
          </a:xfrm>
        </p:spPr>
        <p:txBody>
          <a:bodyPr anchor="ctr">
            <a:normAutofit/>
          </a:bodyPr>
          <a:lstStyle/>
          <a:p>
            <a:r>
              <a:rPr lang="de-CH" sz="2000" dirty="0"/>
              <a:t>Members </a:t>
            </a:r>
            <a:r>
              <a:rPr lang="de-CH" sz="2000" dirty="0" err="1"/>
              <a:t>are</a:t>
            </a:r>
            <a:r>
              <a:rPr lang="de-CH" sz="2000" dirty="0"/>
              <a:t> all </a:t>
            </a:r>
            <a:r>
              <a:rPr lang="de-CH" sz="2000" dirty="0" err="1"/>
              <a:t>people</a:t>
            </a:r>
            <a:r>
              <a:rPr lang="de-CH" sz="2000" dirty="0"/>
              <a:t> </a:t>
            </a:r>
            <a:r>
              <a:rPr lang="de-CH" sz="2000" dirty="0" err="1"/>
              <a:t>joining</a:t>
            </a:r>
            <a:r>
              <a:rPr lang="de-CH" sz="2000" dirty="0"/>
              <a:t> </a:t>
            </a:r>
            <a:r>
              <a:rPr lang="de-CH" sz="2000" dirty="0" err="1"/>
              <a:t>the</a:t>
            </a:r>
            <a:r>
              <a:rPr lang="de-CH" sz="2000" dirty="0"/>
              <a:t> </a:t>
            </a:r>
            <a:r>
              <a:rPr lang="de-CH" sz="2000" dirty="0" err="1"/>
              <a:t>Comminuty</a:t>
            </a:r>
            <a:r>
              <a:rPr lang="de-CH" sz="2000" dirty="0"/>
              <a:t> Interest </a:t>
            </a:r>
            <a:r>
              <a:rPr lang="de-CH" sz="2000" dirty="0" err="1"/>
              <a:t>Circles</a:t>
            </a:r>
            <a:r>
              <a:rPr lang="de-CH" sz="2000" dirty="0"/>
              <a:t>.</a:t>
            </a:r>
          </a:p>
          <a:p>
            <a:r>
              <a:rPr lang="de-CH" sz="2000" dirty="0" err="1"/>
              <a:t>They</a:t>
            </a:r>
            <a:r>
              <a:rPr lang="de-CH" sz="2000" dirty="0"/>
              <a:t> </a:t>
            </a:r>
            <a:r>
              <a:rPr lang="de-CH" sz="2000" dirty="0" err="1"/>
              <a:t>are</a:t>
            </a:r>
            <a:r>
              <a:rPr lang="de-CH" sz="2000" dirty="0"/>
              <a:t> also </a:t>
            </a:r>
            <a:r>
              <a:rPr lang="de-CH" sz="2000" dirty="0" err="1"/>
              <a:t>the</a:t>
            </a:r>
            <a:r>
              <a:rPr lang="de-CH" sz="2000" dirty="0"/>
              <a:t> </a:t>
            </a:r>
            <a:r>
              <a:rPr lang="de-CH" sz="2000" dirty="0" err="1"/>
              <a:t>people</a:t>
            </a:r>
            <a:r>
              <a:rPr lang="de-CH" sz="2000" dirty="0"/>
              <a:t> </a:t>
            </a:r>
            <a:r>
              <a:rPr lang="de-CH" sz="2000" dirty="0" err="1"/>
              <a:t>who</a:t>
            </a:r>
            <a:r>
              <a:rPr lang="de-CH" sz="2000" dirty="0"/>
              <a:t> </a:t>
            </a:r>
            <a:r>
              <a:rPr lang="de-CH" sz="2000" dirty="0" err="1"/>
              <a:t>work</a:t>
            </a:r>
            <a:r>
              <a:rPr lang="de-CH" sz="2000" dirty="0"/>
              <a:t> in </a:t>
            </a:r>
            <a:r>
              <a:rPr lang="de-CH" sz="2000" dirty="0" err="1"/>
              <a:t>their</a:t>
            </a:r>
            <a:r>
              <a:rPr lang="de-CH" sz="2000" dirty="0"/>
              <a:t> </a:t>
            </a:r>
            <a:r>
              <a:rPr lang="de-CH" sz="2000" dirty="0" err="1"/>
              <a:t>community</a:t>
            </a:r>
            <a:r>
              <a:rPr lang="de-CH" sz="2000" dirty="0"/>
              <a:t>, not </a:t>
            </a:r>
            <a:r>
              <a:rPr lang="de-CH" sz="2000" dirty="0" err="1"/>
              <a:t>necessarily</a:t>
            </a:r>
            <a:r>
              <a:rPr lang="de-CH" sz="2000" dirty="0"/>
              <a:t> in </a:t>
            </a:r>
            <a:r>
              <a:rPr lang="de-CH" sz="2000" dirty="0" err="1"/>
              <a:t>the</a:t>
            </a:r>
            <a:r>
              <a:rPr lang="de-CH" sz="2000" dirty="0"/>
              <a:t> Community Interest Circle, but </a:t>
            </a:r>
            <a:r>
              <a:rPr lang="de-CH" sz="2000" dirty="0" err="1"/>
              <a:t>they</a:t>
            </a:r>
            <a:r>
              <a:rPr lang="de-CH" sz="2000" dirty="0"/>
              <a:t> </a:t>
            </a:r>
            <a:r>
              <a:rPr lang="de-CH" sz="2000" dirty="0" err="1"/>
              <a:t>can</a:t>
            </a:r>
            <a:r>
              <a:rPr lang="de-CH" sz="2000" dirty="0"/>
              <a:t> </a:t>
            </a:r>
            <a:r>
              <a:rPr lang="de-CH" sz="2000" dirty="0" err="1"/>
              <a:t>be</a:t>
            </a:r>
            <a:r>
              <a:rPr lang="de-CH" sz="2000" dirty="0"/>
              <a:t> </a:t>
            </a:r>
            <a:r>
              <a:rPr lang="de-CH" sz="2000" dirty="0" err="1"/>
              <a:t>members</a:t>
            </a:r>
            <a:r>
              <a:rPr lang="de-CH" sz="2000" dirty="0"/>
              <a:t> in </a:t>
            </a:r>
            <a:r>
              <a:rPr lang="de-CH" sz="2000" dirty="0" err="1"/>
              <a:t>that</a:t>
            </a:r>
            <a:r>
              <a:rPr lang="de-CH" sz="2000" dirty="0"/>
              <a:t> </a:t>
            </a:r>
            <a:r>
              <a:rPr lang="de-CH" sz="2000" dirty="0" err="1"/>
              <a:t>community</a:t>
            </a:r>
            <a:r>
              <a:rPr lang="de-CH" sz="2000" dirty="0"/>
              <a:t> </a:t>
            </a:r>
            <a:r>
              <a:rPr lang="de-CH" sz="2000" dirty="0" err="1"/>
              <a:t>as</a:t>
            </a:r>
            <a:r>
              <a:rPr lang="de-CH" sz="2000" dirty="0"/>
              <a:t> </a:t>
            </a:r>
            <a:r>
              <a:rPr lang="de-CH" sz="2000" dirty="0" err="1"/>
              <a:t>well</a:t>
            </a:r>
            <a:r>
              <a:rPr lang="de-CH" sz="2000" dirty="0"/>
              <a:t>.</a:t>
            </a:r>
          </a:p>
          <a:p>
            <a:r>
              <a:rPr lang="de-CH" sz="2000" dirty="0"/>
              <a:t>Teams </a:t>
            </a:r>
            <a:r>
              <a:rPr lang="de-CH" sz="2000" dirty="0" err="1"/>
              <a:t>are</a:t>
            </a:r>
            <a:r>
              <a:rPr lang="de-CH" sz="2000" dirty="0"/>
              <a:t> </a:t>
            </a:r>
            <a:r>
              <a:rPr lang="de-CH" sz="2000" dirty="0" err="1"/>
              <a:t>people</a:t>
            </a:r>
            <a:r>
              <a:rPr lang="de-CH" sz="2000" dirty="0"/>
              <a:t> </a:t>
            </a:r>
            <a:r>
              <a:rPr lang="de-CH" sz="2000" dirty="0" err="1"/>
              <a:t>working</a:t>
            </a:r>
            <a:r>
              <a:rPr lang="de-CH" sz="2000" dirty="0"/>
              <a:t> </a:t>
            </a:r>
            <a:r>
              <a:rPr lang="de-CH" sz="2000" dirty="0" err="1"/>
              <a:t>together</a:t>
            </a:r>
            <a:r>
              <a:rPr lang="de-CH" sz="2000" dirty="0"/>
              <a:t> </a:t>
            </a:r>
            <a:r>
              <a:rPr lang="de-CH" sz="2000" dirty="0" err="1"/>
              <a:t>as</a:t>
            </a:r>
            <a:r>
              <a:rPr lang="de-CH" sz="2000" dirty="0"/>
              <a:t> a </a:t>
            </a:r>
            <a:r>
              <a:rPr lang="de-CH" sz="2000" dirty="0" err="1"/>
              <a:t>team</a:t>
            </a:r>
            <a:r>
              <a:rPr lang="de-CH" sz="2000" dirty="0"/>
              <a:t> </a:t>
            </a:r>
            <a:r>
              <a:rPr lang="de-CH" sz="2000" dirty="0" err="1"/>
              <a:t>to</a:t>
            </a:r>
            <a:r>
              <a:rPr lang="de-CH" sz="2000" dirty="0"/>
              <a:t> </a:t>
            </a:r>
            <a:r>
              <a:rPr lang="de-CH" sz="2000" dirty="0" err="1"/>
              <a:t>reach</a:t>
            </a:r>
            <a:r>
              <a:rPr lang="de-CH" sz="2000" dirty="0"/>
              <a:t> a </a:t>
            </a:r>
            <a:r>
              <a:rPr lang="de-CH" sz="2000" dirty="0" err="1"/>
              <a:t>goal</a:t>
            </a:r>
            <a:r>
              <a:rPr lang="de-CH" sz="2000" dirty="0"/>
              <a:t>. </a:t>
            </a:r>
            <a:r>
              <a:rPr lang="de-CH" sz="2000" dirty="0" err="1"/>
              <a:t>They</a:t>
            </a:r>
            <a:r>
              <a:rPr lang="de-CH" sz="2000" dirty="0"/>
              <a:t> </a:t>
            </a:r>
            <a:r>
              <a:rPr lang="de-CH" sz="2000" dirty="0" err="1"/>
              <a:t>have</a:t>
            </a:r>
            <a:r>
              <a:rPr lang="de-CH" sz="2000" dirty="0"/>
              <a:t> a PURPOSE. </a:t>
            </a:r>
            <a:r>
              <a:rPr lang="de-CH" sz="2000" dirty="0" err="1"/>
              <a:t>They</a:t>
            </a:r>
            <a:r>
              <a:rPr lang="de-CH" sz="2000" dirty="0"/>
              <a:t> </a:t>
            </a:r>
            <a:r>
              <a:rPr lang="de-CH" sz="2000" dirty="0" err="1"/>
              <a:t>produce</a:t>
            </a:r>
            <a:r>
              <a:rPr lang="de-CH" sz="2000" dirty="0"/>
              <a:t> a </a:t>
            </a:r>
            <a:r>
              <a:rPr lang="de-CH" sz="2000" dirty="0" err="1"/>
              <a:t>product</a:t>
            </a:r>
            <a:r>
              <a:rPr lang="de-CH" sz="2000" dirty="0"/>
              <a:t> </a:t>
            </a:r>
            <a:r>
              <a:rPr lang="de-CH" sz="2000" dirty="0" err="1"/>
              <a:t>or</a:t>
            </a:r>
            <a:r>
              <a:rPr lang="de-CH" sz="2000" dirty="0"/>
              <a:t> </a:t>
            </a:r>
            <a:r>
              <a:rPr lang="de-CH" sz="2000" dirty="0" err="1"/>
              <a:t>provide</a:t>
            </a:r>
            <a:r>
              <a:rPr lang="de-CH" sz="2000" dirty="0"/>
              <a:t> a </a:t>
            </a:r>
            <a:r>
              <a:rPr lang="de-CH" sz="2000" dirty="0" err="1"/>
              <a:t>service</a:t>
            </a:r>
            <a:r>
              <a:rPr lang="de-CH" sz="2000" dirty="0"/>
              <a:t>.</a:t>
            </a:r>
          </a:p>
          <a:p>
            <a:r>
              <a:rPr lang="de-CH" sz="2000" dirty="0"/>
              <a:t>Members do </a:t>
            </a:r>
            <a:r>
              <a:rPr lang="de-CH" sz="2000" dirty="0" err="1"/>
              <a:t>come</a:t>
            </a:r>
            <a:r>
              <a:rPr lang="de-CH" sz="2000" dirty="0"/>
              <a:t> </a:t>
            </a:r>
            <a:r>
              <a:rPr lang="de-CH" sz="2000" dirty="0" err="1"/>
              <a:t>voluntarily</a:t>
            </a:r>
            <a:r>
              <a:rPr lang="de-CH" sz="2000" dirty="0"/>
              <a:t> </a:t>
            </a:r>
            <a:r>
              <a:rPr lang="de-CH" sz="2000" dirty="0" err="1"/>
              <a:t>to</a:t>
            </a:r>
            <a:r>
              <a:rPr lang="de-CH" sz="2000" dirty="0"/>
              <a:t> </a:t>
            </a:r>
            <a:r>
              <a:rPr lang="de-CH" sz="2000" dirty="0" err="1"/>
              <a:t>Educators</a:t>
            </a:r>
            <a:r>
              <a:rPr lang="de-CH" sz="2000" dirty="0"/>
              <a:t>, </a:t>
            </a:r>
            <a:r>
              <a:rPr lang="de-CH" sz="2000" dirty="0" err="1"/>
              <a:t>for</a:t>
            </a:r>
            <a:r>
              <a:rPr lang="de-CH" sz="2000" dirty="0"/>
              <a:t> </a:t>
            </a:r>
            <a:r>
              <a:rPr lang="de-CH" sz="2000" dirty="0" err="1"/>
              <a:t>education</a:t>
            </a:r>
            <a:r>
              <a:rPr lang="de-CH" sz="2000" dirty="0"/>
              <a:t> and </a:t>
            </a:r>
            <a:r>
              <a:rPr lang="de-CH" sz="2000" dirty="0" err="1"/>
              <a:t>solidarity</a:t>
            </a:r>
            <a:r>
              <a:rPr lang="de-CH" sz="2000" dirty="0"/>
              <a:t> </a:t>
            </a:r>
            <a:r>
              <a:rPr lang="de-CH" sz="2000" dirty="0" err="1"/>
              <a:t>for</a:t>
            </a:r>
            <a:r>
              <a:rPr lang="de-CH" sz="2000" dirty="0"/>
              <a:t> </a:t>
            </a:r>
            <a:r>
              <a:rPr lang="de-CH" sz="2000" dirty="0" err="1"/>
              <a:t>any</a:t>
            </a:r>
            <a:r>
              <a:rPr lang="de-CH" sz="2000" dirty="0"/>
              <a:t> </a:t>
            </a:r>
            <a:r>
              <a:rPr lang="de-CH" sz="2000" dirty="0" err="1"/>
              <a:t>work</a:t>
            </a:r>
            <a:r>
              <a:rPr lang="de-CH" sz="2000" dirty="0"/>
              <a:t> </a:t>
            </a:r>
            <a:r>
              <a:rPr lang="de-CH" sz="2000" dirty="0" err="1"/>
              <a:t>they</a:t>
            </a:r>
            <a:r>
              <a:rPr lang="de-CH" sz="2000" dirty="0"/>
              <a:t> </a:t>
            </a:r>
            <a:r>
              <a:rPr lang="de-CH" sz="2000" dirty="0" err="1"/>
              <a:t>want</a:t>
            </a:r>
            <a:r>
              <a:rPr lang="de-CH" sz="2000" dirty="0"/>
              <a:t> </a:t>
            </a:r>
            <a:r>
              <a:rPr lang="de-CH" sz="2000" dirty="0" err="1"/>
              <a:t>to</a:t>
            </a:r>
            <a:r>
              <a:rPr lang="de-CH" sz="2000" dirty="0"/>
              <a:t> </a:t>
            </a:r>
            <a:r>
              <a:rPr lang="de-CH" sz="2000" dirty="0" err="1"/>
              <a:t>start</a:t>
            </a:r>
            <a:r>
              <a:rPr lang="de-CH" sz="2000" dirty="0"/>
              <a:t> </a:t>
            </a:r>
            <a:r>
              <a:rPr lang="de-CH" sz="2000" dirty="0" err="1"/>
              <a:t>doing</a:t>
            </a:r>
            <a:r>
              <a:rPr lang="de-CH" sz="2000" dirty="0"/>
              <a:t>, </a:t>
            </a:r>
            <a:r>
              <a:rPr lang="de-CH" sz="2000" dirty="0" err="1"/>
              <a:t>or</a:t>
            </a:r>
            <a:r>
              <a:rPr lang="de-CH" sz="2000" dirty="0"/>
              <a:t> </a:t>
            </a:r>
            <a:r>
              <a:rPr lang="de-CH" sz="2000" dirty="0" err="1"/>
              <a:t>are</a:t>
            </a:r>
            <a:r>
              <a:rPr lang="de-CH" sz="2000" dirty="0"/>
              <a:t> </a:t>
            </a:r>
            <a:r>
              <a:rPr lang="de-CH" sz="2000" dirty="0" err="1"/>
              <a:t>doing</a:t>
            </a:r>
            <a:r>
              <a:rPr lang="de-CH" sz="2000" dirty="0"/>
              <a:t>, and </a:t>
            </a:r>
            <a:r>
              <a:rPr lang="de-CH" sz="2000" dirty="0" err="1"/>
              <a:t>getting</a:t>
            </a:r>
            <a:r>
              <a:rPr lang="de-CH" sz="2000" dirty="0"/>
              <a:t> </a:t>
            </a:r>
            <a:r>
              <a:rPr lang="de-CH" sz="2000" dirty="0" err="1"/>
              <a:t>paid</a:t>
            </a:r>
            <a:r>
              <a:rPr lang="de-CH" sz="2000" dirty="0"/>
              <a:t> in SPURT </a:t>
            </a:r>
            <a:r>
              <a:rPr lang="de-CH" sz="2000" dirty="0" err="1"/>
              <a:t>while</a:t>
            </a:r>
            <a:r>
              <a:rPr lang="de-CH" sz="2000" dirty="0"/>
              <a:t> </a:t>
            </a:r>
            <a:r>
              <a:rPr lang="de-CH" sz="2000" dirty="0" err="1"/>
              <a:t>working</a:t>
            </a:r>
            <a:r>
              <a:rPr lang="de-CH" sz="2000" dirty="0"/>
              <a:t> </a:t>
            </a:r>
            <a:r>
              <a:rPr lang="de-CH" sz="2000" dirty="0" err="1"/>
              <a:t>for</a:t>
            </a:r>
            <a:r>
              <a:rPr lang="de-CH" sz="2000" dirty="0"/>
              <a:t> </a:t>
            </a:r>
            <a:r>
              <a:rPr lang="de-CH" sz="2000" dirty="0" err="1"/>
              <a:t>that</a:t>
            </a:r>
            <a:r>
              <a:rPr lang="de-CH" sz="2000" dirty="0"/>
              <a:t> </a:t>
            </a:r>
            <a:r>
              <a:rPr lang="de-CH" sz="2000" dirty="0" err="1"/>
              <a:t>purpose</a:t>
            </a:r>
            <a:r>
              <a:rPr lang="de-CH" sz="2000" dirty="0"/>
              <a:t>.</a:t>
            </a:r>
          </a:p>
        </p:txBody>
      </p:sp>
    </p:spTree>
    <p:extLst>
      <p:ext uri="{BB962C8B-B14F-4D97-AF65-F5344CB8AC3E}">
        <p14:creationId xmlns:p14="http://schemas.microsoft.com/office/powerpoint/2010/main" val="19495760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 name="Rectangle 7">
            <a:extLst>
              <a:ext uri="{FF2B5EF4-FFF2-40B4-BE49-F238E27FC236}">
                <a16:creationId xmlns:a16="http://schemas.microsoft.com/office/drawing/2014/main" id="{324E43EB-867C-4B35-9A5C-E435157C72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9">
            <a:extLst>
              <a:ext uri="{FF2B5EF4-FFF2-40B4-BE49-F238E27FC236}">
                <a16:creationId xmlns:a16="http://schemas.microsoft.com/office/drawing/2014/main" id="{A7C0F5DA-B59F-4F13-8BB8-FFD8F2C572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sp>
      <p:sp>
        <p:nvSpPr>
          <p:cNvPr id="7" name="Freeform 5">
            <a:extLst>
              <a:ext uri="{FF2B5EF4-FFF2-40B4-BE49-F238E27FC236}">
                <a16:creationId xmlns:a16="http://schemas.microsoft.com/office/drawing/2014/main" id="{9CEA1DEC-CC9E-4776-9E08-048A15BFA6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Shape 13">
            <a:extLst>
              <a:ext uri="{FF2B5EF4-FFF2-40B4-BE49-F238E27FC236}">
                <a16:creationId xmlns:a16="http://schemas.microsoft.com/office/drawing/2014/main" id="{9CE399CF-F4B8-4832-A8CB-B93F6B1EF4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5171964" y="-140866"/>
            <a:ext cx="6053670" cy="7139732"/>
          </a:xfrm>
          <a:custGeom>
            <a:avLst/>
            <a:gdLst>
              <a:gd name="connsiteX0" fmla="*/ 6053670 w 6053670"/>
              <a:gd name="connsiteY0" fmla="*/ 1098 h 7139732"/>
              <a:gd name="connsiteX1" fmla="*/ 6053670 w 6053670"/>
              <a:gd name="connsiteY1" fmla="*/ 1084479 h 7139732"/>
              <a:gd name="connsiteX2" fmla="*/ 6053670 w 6053670"/>
              <a:gd name="connsiteY2" fmla="*/ 1254558 h 7139732"/>
              <a:gd name="connsiteX3" fmla="*/ 6053670 w 6053670"/>
              <a:gd name="connsiteY3" fmla="*/ 7139732 h 7139732"/>
              <a:gd name="connsiteX4" fmla="*/ 0 w 6053670"/>
              <a:gd name="connsiteY4" fmla="*/ 7139732 h 7139732"/>
              <a:gd name="connsiteX5" fmla="*/ 0 w 6053670"/>
              <a:gd name="connsiteY5" fmla="*/ 1249853 h 7139732"/>
              <a:gd name="connsiteX6" fmla="*/ 0 w 6053670"/>
              <a:gd name="connsiteY6" fmla="*/ 1084479 h 7139732"/>
              <a:gd name="connsiteX7" fmla="*/ 0 w 6053670"/>
              <a:gd name="connsiteY7" fmla="*/ 0 h 7139732"/>
              <a:gd name="connsiteX8" fmla="*/ 35717 w 6053670"/>
              <a:gd name="connsiteY8" fmla="*/ 5488 h 7139732"/>
              <a:gd name="connsiteX9" fmla="*/ 140445 w 6053670"/>
              <a:gd name="connsiteY9" fmla="*/ 21641 h 7139732"/>
              <a:gd name="connsiteX10" fmla="*/ 216722 w 6053670"/>
              <a:gd name="connsiteY10" fmla="*/ 32932 h 7139732"/>
              <a:gd name="connsiteX11" fmla="*/ 307527 w 6053670"/>
              <a:gd name="connsiteY11" fmla="*/ 44850 h 7139732"/>
              <a:gd name="connsiteX12" fmla="*/ 415282 w 6053670"/>
              <a:gd name="connsiteY12" fmla="*/ 59121 h 7139732"/>
              <a:gd name="connsiteX13" fmla="*/ 534539 w 6053670"/>
              <a:gd name="connsiteY13" fmla="*/ 74175 h 7139732"/>
              <a:gd name="connsiteX14" fmla="*/ 668931 w 6053670"/>
              <a:gd name="connsiteY14" fmla="*/ 90014 h 7139732"/>
              <a:gd name="connsiteX15" fmla="*/ 815430 w 6053670"/>
              <a:gd name="connsiteY15" fmla="*/ 106794 h 7139732"/>
              <a:gd name="connsiteX16" fmla="*/ 974641 w 6053670"/>
              <a:gd name="connsiteY16" fmla="*/ 123574 h 7139732"/>
              <a:gd name="connsiteX17" fmla="*/ 1144144 w 6053670"/>
              <a:gd name="connsiteY17" fmla="*/ 140667 h 7139732"/>
              <a:gd name="connsiteX18" fmla="*/ 1326965 w 6053670"/>
              <a:gd name="connsiteY18" fmla="*/ 156506 h 7139732"/>
              <a:gd name="connsiteX19" fmla="*/ 1518261 w 6053670"/>
              <a:gd name="connsiteY19" fmla="*/ 171717 h 7139732"/>
              <a:gd name="connsiteX20" fmla="*/ 1720453 w 6053670"/>
              <a:gd name="connsiteY20" fmla="*/ 185518 h 7139732"/>
              <a:gd name="connsiteX21" fmla="*/ 1931121 w 6053670"/>
              <a:gd name="connsiteY21" fmla="*/ 198690 h 7139732"/>
              <a:gd name="connsiteX22" fmla="*/ 2150869 w 6053670"/>
              <a:gd name="connsiteY22" fmla="*/ 211079 h 7139732"/>
              <a:gd name="connsiteX23" fmla="*/ 2263467 w 6053670"/>
              <a:gd name="connsiteY23" fmla="*/ 215470 h 7139732"/>
              <a:gd name="connsiteX24" fmla="*/ 2378487 w 6053670"/>
              <a:gd name="connsiteY24" fmla="*/ 220332 h 7139732"/>
              <a:gd name="connsiteX25" fmla="*/ 2495323 w 6053670"/>
              <a:gd name="connsiteY25" fmla="*/ 224879 h 7139732"/>
              <a:gd name="connsiteX26" fmla="*/ 2612764 w 6053670"/>
              <a:gd name="connsiteY26" fmla="*/ 227859 h 7139732"/>
              <a:gd name="connsiteX27" fmla="*/ 2732627 w 6053670"/>
              <a:gd name="connsiteY27" fmla="*/ 230525 h 7139732"/>
              <a:gd name="connsiteX28" fmla="*/ 2853700 w 6053670"/>
              <a:gd name="connsiteY28" fmla="*/ 233348 h 7139732"/>
              <a:gd name="connsiteX29" fmla="*/ 2977195 w 6053670"/>
              <a:gd name="connsiteY29" fmla="*/ 235229 h 7139732"/>
              <a:gd name="connsiteX30" fmla="*/ 3101901 w 6053670"/>
              <a:gd name="connsiteY30" fmla="*/ 235229 h 7139732"/>
              <a:gd name="connsiteX31" fmla="*/ 3227817 w 6053670"/>
              <a:gd name="connsiteY31" fmla="*/ 236170 h 7139732"/>
              <a:gd name="connsiteX32" fmla="*/ 3354944 w 6053670"/>
              <a:gd name="connsiteY32" fmla="*/ 235229 h 7139732"/>
              <a:gd name="connsiteX33" fmla="*/ 3483887 w 6053670"/>
              <a:gd name="connsiteY33" fmla="*/ 233348 h 7139732"/>
              <a:gd name="connsiteX34" fmla="*/ 3612830 w 6053670"/>
              <a:gd name="connsiteY34" fmla="*/ 231623 h 7139732"/>
              <a:gd name="connsiteX35" fmla="*/ 3743590 w 6053670"/>
              <a:gd name="connsiteY35" fmla="*/ 227859 h 7139732"/>
              <a:gd name="connsiteX36" fmla="*/ 3875560 w 6053670"/>
              <a:gd name="connsiteY36" fmla="*/ 223938 h 7139732"/>
              <a:gd name="connsiteX37" fmla="*/ 4007530 w 6053670"/>
              <a:gd name="connsiteY37" fmla="*/ 219391 h 7139732"/>
              <a:gd name="connsiteX38" fmla="*/ 4140710 w 6053670"/>
              <a:gd name="connsiteY38" fmla="*/ 212961 h 7139732"/>
              <a:gd name="connsiteX39" fmla="*/ 4275102 w 6053670"/>
              <a:gd name="connsiteY39" fmla="*/ 205277 h 7139732"/>
              <a:gd name="connsiteX40" fmla="*/ 4410098 w 6053670"/>
              <a:gd name="connsiteY40" fmla="*/ 197907 h 7139732"/>
              <a:gd name="connsiteX41" fmla="*/ 4545096 w 6053670"/>
              <a:gd name="connsiteY41" fmla="*/ 188498 h 7139732"/>
              <a:gd name="connsiteX42" fmla="*/ 4681909 w 6053670"/>
              <a:gd name="connsiteY42" fmla="*/ 177207 h 7139732"/>
              <a:gd name="connsiteX43" fmla="*/ 4816905 w 6053670"/>
              <a:gd name="connsiteY43" fmla="*/ 165916 h 7139732"/>
              <a:gd name="connsiteX44" fmla="*/ 4954323 w 6053670"/>
              <a:gd name="connsiteY44" fmla="*/ 152899 h 7139732"/>
              <a:gd name="connsiteX45" fmla="*/ 5092347 w 6053670"/>
              <a:gd name="connsiteY45" fmla="*/ 138629 h 7139732"/>
              <a:gd name="connsiteX46" fmla="*/ 5228555 w 6053670"/>
              <a:gd name="connsiteY46" fmla="*/ 123574 h 7139732"/>
              <a:gd name="connsiteX47" fmla="*/ 5366578 w 6053670"/>
              <a:gd name="connsiteY47" fmla="*/ 106010 h 7139732"/>
              <a:gd name="connsiteX48" fmla="*/ 5503997 w 6053670"/>
              <a:gd name="connsiteY48" fmla="*/ 87192 h 7139732"/>
              <a:gd name="connsiteX49" fmla="*/ 5642020 w 6053670"/>
              <a:gd name="connsiteY49" fmla="*/ 68530 h 7139732"/>
              <a:gd name="connsiteX50" fmla="*/ 5779438 w 6053670"/>
              <a:gd name="connsiteY50" fmla="*/ 46733 h 7139732"/>
              <a:gd name="connsiteX51" fmla="*/ 5916251 w 6053670"/>
              <a:gd name="connsiteY51" fmla="*/ 24464 h 7139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053670" h="7139732">
                <a:moveTo>
                  <a:pt x="6053670" y="1098"/>
                </a:moveTo>
                <a:lnTo>
                  <a:pt x="6053670" y="1084479"/>
                </a:lnTo>
                <a:lnTo>
                  <a:pt x="6053670" y="1254558"/>
                </a:lnTo>
                <a:lnTo>
                  <a:pt x="6053670" y="7139732"/>
                </a:lnTo>
                <a:lnTo>
                  <a:pt x="0" y="7139732"/>
                </a:lnTo>
                <a:lnTo>
                  <a:pt x="0" y="1249853"/>
                </a:lnTo>
                <a:lnTo>
                  <a:pt x="0" y="1084479"/>
                </a:lnTo>
                <a:lnTo>
                  <a:pt x="0" y="0"/>
                </a:lnTo>
                <a:lnTo>
                  <a:pt x="35717" y="5488"/>
                </a:lnTo>
                <a:lnTo>
                  <a:pt x="140445" y="21641"/>
                </a:lnTo>
                <a:lnTo>
                  <a:pt x="216722" y="32932"/>
                </a:lnTo>
                <a:lnTo>
                  <a:pt x="307527" y="44850"/>
                </a:lnTo>
                <a:lnTo>
                  <a:pt x="415282" y="59121"/>
                </a:lnTo>
                <a:lnTo>
                  <a:pt x="534539" y="74175"/>
                </a:lnTo>
                <a:lnTo>
                  <a:pt x="668931" y="90014"/>
                </a:lnTo>
                <a:lnTo>
                  <a:pt x="815430" y="106794"/>
                </a:lnTo>
                <a:lnTo>
                  <a:pt x="974641" y="123574"/>
                </a:lnTo>
                <a:lnTo>
                  <a:pt x="1144144" y="140667"/>
                </a:lnTo>
                <a:lnTo>
                  <a:pt x="1326965" y="156506"/>
                </a:lnTo>
                <a:lnTo>
                  <a:pt x="1518261" y="171717"/>
                </a:lnTo>
                <a:lnTo>
                  <a:pt x="1720453" y="185518"/>
                </a:lnTo>
                <a:lnTo>
                  <a:pt x="1931121" y="198690"/>
                </a:lnTo>
                <a:lnTo>
                  <a:pt x="2150869" y="211079"/>
                </a:lnTo>
                <a:lnTo>
                  <a:pt x="2263467" y="215470"/>
                </a:lnTo>
                <a:lnTo>
                  <a:pt x="2378487" y="220332"/>
                </a:lnTo>
                <a:lnTo>
                  <a:pt x="2495323" y="224879"/>
                </a:lnTo>
                <a:lnTo>
                  <a:pt x="2612764" y="227859"/>
                </a:lnTo>
                <a:lnTo>
                  <a:pt x="2732627" y="230525"/>
                </a:lnTo>
                <a:lnTo>
                  <a:pt x="2853700" y="233348"/>
                </a:lnTo>
                <a:lnTo>
                  <a:pt x="2977195" y="235229"/>
                </a:lnTo>
                <a:lnTo>
                  <a:pt x="3101901" y="235229"/>
                </a:lnTo>
                <a:lnTo>
                  <a:pt x="3227817" y="236170"/>
                </a:lnTo>
                <a:lnTo>
                  <a:pt x="3354944" y="235229"/>
                </a:lnTo>
                <a:lnTo>
                  <a:pt x="3483887" y="233348"/>
                </a:lnTo>
                <a:lnTo>
                  <a:pt x="3612830" y="231623"/>
                </a:lnTo>
                <a:lnTo>
                  <a:pt x="3743590" y="227859"/>
                </a:lnTo>
                <a:lnTo>
                  <a:pt x="3875560" y="223938"/>
                </a:lnTo>
                <a:lnTo>
                  <a:pt x="4007530" y="219391"/>
                </a:lnTo>
                <a:lnTo>
                  <a:pt x="4140710" y="212961"/>
                </a:lnTo>
                <a:lnTo>
                  <a:pt x="4275102" y="205277"/>
                </a:lnTo>
                <a:lnTo>
                  <a:pt x="4410098" y="197907"/>
                </a:lnTo>
                <a:lnTo>
                  <a:pt x="4545096" y="188498"/>
                </a:lnTo>
                <a:lnTo>
                  <a:pt x="4681909" y="177207"/>
                </a:lnTo>
                <a:lnTo>
                  <a:pt x="4816905" y="165916"/>
                </a:lnTo>
                <a:lnTo>
                  <a:pt x="4954323" y="152899"/>
                </a:lnTo>
                <a:lnTo>
                  <a:pt x="5092347" y="138629"/>
                </a:lnTo>
                <a:lnTo>
                  <a:pt x="5228555" y="123574"/>
                </a:lnTo>
                <a:lnTo>
                  <a:pt x="5366578" y="106010"/>
                </a:lnTo>
                <a:lnTo>
                  <a:pt x="5503997" y="87192"/>
                </a:lnTo>
                <a:lnTo>
                  <a:pt x="5642020" y="68530"/>
                </a:lnTo>
                <a:lnTo>
                  <a:pt x="5779438" y="46733"/>
                </a:lnTo>
                <a:lnTo>
                  <a:pt x="5916251" y="24464"/>
                </a:lnTo>
                <a:close/>
              </a:path>
            </a:pathLst>
          </a:custGeom>
          <a:solidFill>
            <a:schemeClr val="bg1"/>
          </a:solidFill>
          <a:ln>
            <a:noFill/>
          </a:ln>
        </p:spPr>
      </p:sp>
      <p:sp>
        <p:nvSpPr>
          <p:cNvPr id="11" name="Freeform 5">
            <a:extLst>
              <a:ext uri="{FF2B5EF4-FFF2-40B4-BE49-F238E27FC236}">
                <a16:creationId xmlns:a16="http://schemas.microsoft.com/office/drawing/2014/main" id="{1F23E73A-FDC8-462C-83C1-3AA8961449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sp>
        <p:nvSpPr>
          <p:cNvPr id="2" name="Titel 1">
            <a:extLst>
              <a:ext uri="{FF2B5EF4-FFF2-40B4-BE49-F238E27FC236}">
                <a16:creationId xmlns:a16="http://schemas.microsoft.com/office/drawing/2014/main" id="{721FCC83-1D90-4FCF-A61F-2EEA378E055C}"/>
              </a:ext>
            </a:extLst>
          </p:cNvPr>
          <p:cNvSpPr>
            <a:spLocks noGrp="1"/>
          </p:cNvSpPr>
          <p:nvPr>
            <p:ph type="title"/>
          </p:nvPr>
        </p:nvSpPr>
        <p:spPr>
          <a:xfrm>
            <a:off x="994087" y="1130603"/>
            <a:ext cx="3342442" cy="4596794"/>
          </a:xfrm>
        </p:spPr>
        <p:txBody>
          <a:bodyPr anchor="ctr">
            <a:normAutofit/>
          </a:bodyPr>
          <a:lstStyle/>
          <a:p>
            <a:r>
              <a:rPr lang="de-CH" sz="3200" dirty="0" err="1">
                <a:solidFill>
                  <a:srgbClr val="EBEBEB"/>
                </a:solidFill>
              </a:rPr>
              <a:t>Educator</a:t>
            </a:r>
            <a:r>
              <a:rPr lang="de-CH" sz="3200" dirty="0">
                <a:solidFill>
                  <a:srgbClr val="EBEBEB"/>
                </a:solidFill>
              </a:rPr>
              <a:t> Circle</a:t>
            </a:r>
          </a:p>
        </p:txBody>
      </p:sp>
      <p:sp>
        <p:nvSpPr>
          <p:cNvPr id="3" name="Inhaltsplatzhalter 2">
            <a:extLst>
              <a:ext uri="{FF2B5EF4-FFF2-40B4-BE49-F238E27FC236}">
                <a16:creationId xmlns:a16="http://schemas.microsoft.com/office/drawing/2014/main" id="{EBBF3427-C8A9-4079-A2C4-60331239C7C0}"/>
              </a:ext>
            </a:extLst>
          </p:cNvPr>
          <p:cNvSpPr>
            <a:spLocks noGrp="1"/>
          </p:cNvSpPr>
          <p:nvPr>
            <p:ph idx="1"/>
          </p:nvPr>
        </p:nvSpPr>
        <p:spPr>
          <a:xfrm>
            <a:off x="5290077" y="437513"/>
            <a:ext cx="5502614" cy="5954325"/>
          </a:xfrm>
        </p:spPr>
        <p:txBody>
          <a:bodyPr anchor="ctr">
            <a:normAutofit/>
          </a:bodyPr>
          <a:lstStyle/>
          <a:p>
            <a:pPr>
              <a:buFont typeface="Wingdings" panose="05000000000000000000" pitchFamily="2" charset="2"/>
              <a:buChar char="Ø"/>
            </a:pPr>
            <a:r>
              <a:rPr lang="en-US" sz="2000" dirty="0"/>
              <a:t>The Educator Circle is the Circle where all members, joining Sound Prosperity, aged 18 and over, and in some circles, youngsters, come in, to connect with Sound Prosperity and are entitled to work and receive SPURT for their work.</a:t>
            </a:r>
          </a:p>
          <a:p>
            <a:pPr>
              <a:buFont typeface="Wingdings" panose="05000000000000000000" pitchFamily="2" charset="2"/>
              <a:buChar char="Ø"/>
            </a:pPr>
            <a:r>
              <a:rPr lang="en-US" sz="2000" dirty="0"/>
              <a:t>All these people might have a personal INTEREST in one of the SEVEN Community Interest Circles, represented throughout ALL Circles, besides the Educator Circle.</a:t>
            </a:r>
          </a:p>
          <a:p>
            <a:endParaRPr lang="de-CH" sz="2000" dirty="0"/>
          </a:p>
        </p:txBody>
      </p:sp>
    </p:spTree>
    <p:extLst>
      <p:ext uri="{BB962C8B-B14F-4D97-AF65-F5344CB8AC3E}">
        <p14:creationId xmlns:p14="http://schemas.microsoft.com/office/powerpoint/2010/main" val="4624028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27ABE3A-21E1-45C7-B02E-8827AE5482E1}"/>
              </a:ext>
            </a:extLst>
          </p:cNvPr>
          <p:cNvSpPr>
            <a:spLocks noGrp="1"/>
          </p:cNvSpPr>
          <p:nvPr>
            <p:ph type="title"/>
          </p:nvPr>
        </p:nvSpPr>
        <p:spPr/>
        <p:txBody>
          <a:bodyPr anchor="ctr">
            <a:normAutofit/>
          </a:bodyPr>
          <a:lstStyle/>
          <a:p>
            <a:r>
              <a:rPr lang="de-CH" sz="3200" dirty="0">
                <a:solidFill>
                  <a:srgbClr val="EBEBEB"/>
                </a:solidFill>
              </a:rPr>
              <a:t>Community Interest </a:t>
            </a:r>
            <a:r>
              <a:rPr lang="de-CH" sz="3200" dirty="0" err="1">
                <a:solidFill>
                  <a:srgbClr val="EBEBEB"/>
                </a:solidFill>
              </a:rPr>
              <a:t>Circles</a:t>
            </a:r>
            <a:r>
              <a:rPr lang="de-CH" sz="3200" dirty="0">
                <a:solidFill>
                  <a:srgbClr val="EBEBEB"/>
                </a:solidFill>
              </a:rPr>
              <a:t>, SUB </a:t>
            </a:r>
            <a:r>
              <a:rPr lang="de-CH" sz="3200" dirty="0" err="1">
                <a:solidFill>
                  <a:srgbClr val="EBEBEB"/>
                </a:solidFill>
              </a:rPr>
              <a:t>circles</a:t>
            </a:r>
            <a:endParaRPr lang="de-CH" sz="3200" dirty="0">
              <a:solidFill>
                <a:srgbClr val="EBEBEB"/>
              </a:solidFill>
            </a:endParaRPr>
          </a:p>
        </p:txBody>
      </p:sp>
      <p:sp>
        <p:nvSpPr>
          <p:cNvPr id="3" name="Inhaltsplatzhalter 2">
            <a:extLst>
              <a:ext uri="{FF2B5EF4-FFF2-40B4-BE49-F238E27FC236}">
                <a16:creationId xmlns:a16="http://schemas.microsoft.com/office/drawing/2014/main" id="{8024BC63-236D-4C50-AC28-6355DC0E4D12}"/>
              </a:ext>
            </a:extLst>
          </p:cNvPr>
          <p:cNvSpPr>
            <a:spLocks noGrp="1"/>
          </p:cNvSpPr>
          <p:nvPr>
            <p:ph type="body" idx="1"/>
          </p:nvPr>
        </p:nvSpPr>
        <p:spPr/>
        <p:txBody>
          <a:bodyPr anchor="ctr">
            <a:noAutofit/>
          </a:bodyPr>
          <a:lstStyle/>
          <a:p>
            <a:r>
              <a:rPr lang="en-US" sz="1400" dirty="0">
                <a:solidFill>
                  <a:schemeClr val="tx1"/>
                </a:solidFill>
              </a:rPr>
              <a:t>If you are interested in a PART of the community Interest </a:t>
            </a:r>
            <a:r>
              <a:rPr lang="en-US" sz="1400" dirty="0" err="1">
                <a:solidFill>
                  <a:schemeClr val="tx1"/>
                </a:solidFill>
              </a:rPr>
              <a:t>CircLE</a:t>
            </a:r>
            <a:r>
              <a:rPr lang="en-US" sz="1400" dirty="0">
                <a:solidFill>
                  <a:schemeClr val="tx1"/>
                </a:solidFill>
              </a:rPr>
              <a:t> and your part is not yet represented, you might start a </a:t>
            </a:r>
            <a:r>
              <a:rPr lang="en-US" sz="1400" dirty="0" err="1">
                <a:solidFill>
                  <a:schemeClr val="tx1"/>
                </a:solidFill>
              </a:rPr>
              <a:t>SubCircle</a:t>
            </a:r>
            <a:r>
              <a:rPr lang="en-US" sz="1400" dirty="0">
                <a:solidFill>
                  <a:schemeClr val="tx1"/>
                </a:solidFill>
              </a:rPr>
              <a:t>.</a:t>
            </a:r>
          </a:p>
          <a:p>
            <a:r>
              <a:rPr lang="en-US" sz="1400" dirty="0">
                <a:solidFill>
                  <a:schemeClr val="tx1"/>
                </a:solidFill>
              </a:rPr>
              <a:t>You need enough people to be able to have any vote in the Main Interest Circle.</a:t>
            </a:r>
          </a:p>
          <a:p>
            <a:r>
              <a:rPr lang="en-US" sz="1400" dirty="0">
                <a:solidFill>
                  <a:schemeClr val="tx1"/>
                </a:solidFill>
              </a:rPr>
              <a:t>This will be worked out better, but you can be sure that YOUR voice is heard. </a:t>
            </a:r>
          </a:p>
          <a:p>
            <a:r>
              <a:rPr lang="en-US" sz="1400" dirty="0">
                <a:solidFill>
                  <a:schemeClr val="tx1"/>
                </a:solidFill>
              </a:rPr>
              <a:t>You do NOT need to hang around in an area that is not your interest. Please use your talents the best you can.</a:t>
            </a:r>
          </a:p>
          <a:p>
            <a:endParaRPr lang="en-US" sz="1400" dirty="0">
              <a:solidFill>
                <a:schemeClr val="tx1"/>
              </a:solidFill>
            </a:endParaRPr>
          </a:p>
        </p:txBody>
      </p:sp>
    </p:spTree>
    <p:extLst>
      <p:ext uri="{BB962C8B-B14F-4D97-AF65-F5344CB8AC3E}">
        <p14:creationId xmlns:p14="http://schemas.microsoft.com/office/powerpoint/2010/main" val="27899275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24E43EB-867C-4B35-9A5C-E435157C72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7C0F5DA-B59F-4F13-8BB8-FFD8F2C572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sp>
      <p:sp>
        <p:nvSpPr>
          <p:cNvPr id="12" name="Freeform 5">
            <a:extLst>
              <a:ext uri="{FF2B5EF4-FFF2-40B4-BE49-F238E27FC236}">
                <a16:creationId xmlns:a16="http://schemas.microsoft.com/office/drawing/2014/main" id="{9CEA1DEC-CC9E-4776-9E08-048A15BFA6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4" name="Freeform: Shape 13">
            <a:extLst>
              <a:ext uri="{FF2B5EF4-FFF2-40B4-BE49-F238E27FC236}">
                <a16:creationId xmlns:a16="http://schemas.microsoft.com/office/drawing/2014/main" id="{9CE399CF-F4B8-4832-A8CB-B93F6B1EF4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5171964" y="-140866"/>
            <a:ext cx="6053670" cy="7139732"/>
          </a:xfrm>
          <a:custGeom>
            <a:avLst/>
            <a:gdLst>
              <a:gd name="connsiteX0" fmla="*/ 6053670 w 6053670"/>
              <a:gd name="connsiteY0" fmla="*/ 1098 h 7139732"/>
              <a:gd name="connsiteX1" fmla="*/ 6053670 w 6053670"/>
              <a:gd name="connsiteY1" fmla="*/ 1084479 h 7139732"/>
              <a:gd name="connsiteX2" fmla="*/ 6053670 w 6053670"/>
              <a:gd name="connsiteY2" fmla="*/ 1254558 h 7139732"/>
              <a:gd name="connsiteX3" fmla="*/ 6053670 w 6053670"/>
              <a:gd name="connsiteY3" fmla="*/ 7139732 h 7139732"/>
              <a:gd name="connsiteX4" fmla="*/ 0 w 6053670"/>
              <a:gd name="connsiteY4" fmla="*/ 7139732 h 7139732"/>
              <a:gd name="connsiteX5" fmla="*/ 0 w 6053670"/>
              <a:gd name="connsiteY5" fmla="*/ 1249853 h 7139732"/>
              <a:gd name="connsiteX6" fmla="*/ 0 w 6053670"/>
              <a:gd name="connsiteY6" fmla="*/ 1084479 h 7139732"/>
              <a:gd name="connsiteX7" fmla="*/ 0 w 6053670"/>
              <a:gd name="connsiteY7" fmla="*/ 0 h 7139732"/>
              <a:gd name="connsiteX8" fmla="*/ 35717 w 6053670"/>
              <a:gd name="connsiteY8" fmla="*/ 5488 h 7139732"/>
              <a:gd name="connsiteX9" fmla="*/ 140445 w 6053670"/>
              <a:gd name="connsiteY9" fmla="*/ 21641 h 7139732"/>
              <a:gd name="connsiteX10" fmla="*/ 216722 w 6053670"/>
              <a:gd name="connsiteY10" fmla="*/ 32932 h 7139732"/>
              <a:gd name="connsiteX11" fmla="*/ 307527 w 6053670"/>
              <a:gd name="connsiteY11" fmla="*/ 44850 h 7139732"/>
              <a:gd name="connsiteX12" fmla="*/ 415282 w 6053670"/>
              <a:gd name="connsiteY12" fmla="*/ 59121 h 7139732"/>
              <a:gd name="connsiteX13" fmla="*/ 534539 w 6053670"/>
              <a:gd name="connsiteY13" fmla="*/ 74175 h 7139732"/>
              <a:gd name="connsiteX14" fmla="*/ 668931 w 6053670"/>
              <a:gd name="connsiteY14" fmla="*/ 90014 h 7139732"/>
              <a:gd name="connsiteX15" fmla="*/ 815430 w 6053670"/>
              <a:gd name="connsiteY15" fmla="*/ 106794 h 7139732"/>
              <a:gd name="connsiteX16" fmla="*/ 974641 w 6053670"/>
              <a:gd name="connsiteY16" fmla="*/ 123574 h 7139732"/>
              <a:gd name="connsiteX17" fmla="*/ 1144144 w 6053670"/>
              <a:gd name="connsiteY17" fmla="*/ 140667 h 7139732"/>
              <a:gd name="connsiteX18" fmla="*/ 1326965 w 6053670"/>
              <a:gd name="connsiteY18" fmla="*/ 156506 h 7139732"/>
              <a:gd name="connsiteX19" fmla="*/ 1518261 w 6053670"/>
              <a:gd name="connsiteY19" fmla="*/ 171717 h 7139732"/>
              <a:gd name="connsiteX20" fmla="*/ 1720453 w 6053670"/>
              <a:gd name="connsiteY20" fmla="*/ 185518 h 7139732"/>
              <a:gd name="connsiteX21" fmla="*/ 1931121 w 6053670"/>
              <a:gd name="connsiteY21" fmla="*/ 198690 h 7139732"/>
              <a:gd name="connsiteX22" fmla="*/ 2150869 w 6053670"/>
              <a:gd name="connsiteY22" fmla="*/ 211079 h 7139732"/>
              <a:gd name="connsiteX23" fmla="*/ 2263467 w 6053670"/>
              <a:gd name="connsiteY23" fmla="*/ 215470 h 7139732"/>
              <a:gd name="connsiteX24" fmla="*/ 2378487 w 6053670"/>
              <a:gd name="connsiteY24" fmla="*/ 220332 h 7139732"/>
              <a:gd name="connsiteX25" fmla="*/ 2495323 w 6053670"/>
              <a:gd name="connsiteY25" fmla="*/ 224879 h 7139732"/>
              <a:gd name="connsiteX26" fmla="*/ 2612764 w 6053670"/>
              <a:gd name="connsiteY26" fmla="*/ 227859 h 7139732"/>
              <a:gd name="connsiteX27" fmla="*/ 2732627 w 6053670"/>
              <a:gd name="connsiteY27" fmla="*/ 230525 h 7139732"/>
              <a:gd name="connsiteX28" fmla="*/ 2853700 w 6053670"/>
              <a:gd name="connsiteY28" fmla="*/ 233348 h 7139732"/>
              <a:gd name="connsiteX29" fmla="*/ 2977195 w 6053670"/>
              <a:gd name="connsiteY29" fmla="*/ 235229 h 7139732"/>
              <a:gd name="connsiteX30" fmla="*/ 3101901 w 6053670"/>
              <a:gd name="connsiteY30" fmla="*/ 235229 h 7139732"/>
              <a:gd name="connsiteX31" fmla="*/ 3227817 w 6053670"/>
              <a:gd name="connsiteY31" fmla="*/ 236170 h 7139732"/>
              <a:gd name="connsiteX32" fmla="*/ 3354944 w 6053670"/>
              <a:gd name="connsiteY32" fmla="*/ 235229 h 7139732"/>
              <a:gd name="connsiteX33" fmla="*/ 3483887 w 6053670"/>
              <a:gd name="connsiteY33" fmla="*/ 233348 h 7139732"/>
              <a:gd name="connsiteX34" fmla="*/ 3612830 w 6053670"/>
              <a:gd name="connsiteY34" fmla="*/ 231623 h 7139732"/>
              <a:gd name="connsiteX35" fmla="*/ 3743590 w 6053670"/>
              <a:gd name="connsiteY35" fmla="*/ 227859 h 7139732"/>
              <a:gd name="connsiteX36" fmla="*/ 3875560 w 6053670"/>
              <a:gd name="connsiteY36" fmla="*/ 223938 h 7139732"/>
              <a:gd name="connsiteX37" fmla="*/ 4007530 w 6053670"/>
              <a:gd name="connsiteY37" fmla="*/ 219391 h 7139732"/>
              <a:gd name="connsiteX38" fmla="*/ 4140710 w 6053670"/>
              <a:gd name="connsiteY38" fmla="*/ 212961 h 7139732"/>
              <a:gd name="connsiteX39" fmla="*/ 4275102 w 6053670"/>
              <a:gd name="connsiteY39" fmla="*/ 205277 h 7139732"/>
              <a:gd name="connsiteX40" fmla="*/ 4410098 w 6053670"/>
              <a:gd name="connsiteY40" fmla="*/ 197907 h 7139732"/>
              <a:gd name="connsiteX41" fmla="*/ 4545096 w 6053670"/>
              <a:gd name="connsiteY41" fmla="*/ 188498 h 7139732"/>
              <a:gd name="connsiteX42" fmla="*/ 4681909 w 6053670"/>
              <a:gd name="connsiteY42" fmla="*/ 177207 h 7139732"/>
              <a:gd name="connsiteX43" fmla="*/ 4816905 w 6053670"/>
              <a:gd name="connsiteY43" fmla="*/ 165916 h 7139732"/>
              <a:gd name="connsiteX44" fmla="*/ 4954323 w 6053670"/>
              <a:gd name="connsiteY44" fmla="*/ 152899 h 7139732"/>
              <a:gd name="connsiteX45" fmla="*/ 5092347 w 6053670"/>
              <a:gd name="connsiteY45" fmla="*/ 138629 h 7139732"/>
              <a:gd name="connsiteX46" fmla="*/ 5228555 w 6053670"/>
              <a:gd name="connsiteY46" fmla="*/ 123574 h 7139732"/>
              <a:gd name="connsiteX47" fmla="*/ 5366578 w 6053670"/>
              <a:gd name="connsiteY47" fmla="*/ 106010 h 7139732"/>
              <a:gd name="connsiteX48" fmla="*/ 5503997 w 6053670"/>
              <a:gd name="connsiteY48" fmla="*/ 87192 h 7139732"/>
              <a:gd name="connsiteX49" fmla="*/ 5642020 w 6053670"/>
              <a:gd name="connsiteY49" fmla="*/ 68530 h 7139732"/>
              <a:gd name="connsiteX50" fmla="*/ 5779438 w 6053670"/>
              <a:gd name="connsiteY50" fmla="*/ 46733 h 7139732"/>
              <a:gd name="connsiteX51" fmla="*/ 5916251 w 6053670"/>
              <a:gd name="connsiteY51" fmla="*/ 24464 h 7139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053670" h="7139732">
                <a:moveTo>
                  <a:pt x="6053670" y="1098"/>
                </a:moveTo>
                <a:lnTo>
                  <a:pt x="6053670" y="1084479"/>
                </a:lnTo>
                <a:lnTo>
                  <a:pt x="6053670" y="1254558"/>
                </a:lnTo>
                <a:lnTo>
                  <a:pt x="6053670" y="7139732"/>
                </a:lnTo>
                <a:lnTo>
                  <a:pt x="0" y="7139732"/>
                </a:lnTo>
                <a:lnTo>
                  <a:pt x="0" y="1249853"/>
                </a:lnTo>
                <a:lnTo>
                  <a:pt x="0" y="1084479"/>
                </a:lnTo>
                <a:lnTo>
                  <a:pt x="0" y="0"/>
                </a:lnTo>
                <a:lnTo>
                  <a:pt x="35717" y="5488"/>
                </a:lnTo>
                <a:lnTo>
                  <a:pt x="140445" y="21641"/>
                </a:lnTo>
                <a:lnTo>
                  <a:pt x="216722" y="32932"/>
                </a:lnTo>
                <a:lnTo>
                  <a:pt x="307527" y="44850"/>
                </a:lnTo>
                <a:lnTo>
                  <a:pt x="415282" y="59121"/>
                </a:lnTo>
                <a:lnTo>
                  <a:pt x="534539" y="74175"/>
                </a:lnTo>
                <a:lnTo>
                  <a:pt x="668931" y="90014"/>
                </a:lnTo>
                <a:lnTo>
                  <a:pt x="815430" y="106794"/>
                </a:lnTo>
                <a:lnTo>
                  <a:pt x="974641" y="123574"/>
                </a:lnTo>
                <a:lnTo>
                  <a:pt x="1144144" y="140667"/>
                </a:lnTo>
                <a:lnTo>
                  <a:pt x="1326965" y="156506"/>
                </a:lnTo>
                <a:lnTo>
                  <a:pt x="1518261" y="171717"/>
                </a:lnTo>
                <a:lnTo>
                  <a:pt x="1720453" y="185518"/>
                </a:lnTo>
                <a:lnTo>
                  <a:pt x="1931121" y="198690"/>
                </a:lnTo>
                <a:lnTo>
                  <a:pt x="2150869" y="211079"/>
                </a:lnTo>
                <a:lnTo>
                  <a:pt x="2263467" y="215470"/>
                </a:lnTo>
                <a:lnTo>
                  <a:pt x="2378487" y="220332"/>
                </a:lnTo>
                <a:lnTo>
                  <a:pt x="2495323" y="224879"/>
                </a:lnTo>
                <a:lnTo>
                  <a:pt x="2612764" y="227859"/>
                </a:lnTo>
                <a:lnTo>
                  <a:pt x="2732627" y="230525"/>
                </a:lnTo>
                <a:lnTo>
                  <a:pt x="2853700" y="233348"/>
                </a:lnTo>
                <a:lnTo>
                  <a:pt x="2977195" y="235229"/>
                </a:lnTo>
                <a:lnTo>
                  <a:pt x="3101901" y="235229"/>
                </a:lnTo>
                <a:lnTo>
                  <a:pt x="3227817" y="236170"/>
                </a:lnTo>
                <a:lnTo>
                  <a:pt x="3354944" y="235229"/>
                </a:lnTo>
                <a:lnTo>
                  <a:pt x="3483887" y="233348"/>
                </a:lnTo>
                <a:lnTo>
                  <a:pt x="3612830" y="231623"/>
                </a:lnTo>
                <a:lnTo>
                  <a:pt x="3743590" y="227859"/>
                </a:lnTo>
                <a:lnTo>
                  <a:pt x="3875560" y="223938"/>
                </a:lnTo>
                <a:lnTo>
                  <a:pt x="4007530" y="219391"/>
                </a:lnTo>
                <a:lnTo>
                  <a:pt x="4140710" y="212961"/>
                </a:lnTo>
                <a:lnTo>
                  <a:pt x="4275102" y="205277"/>
                </a:lnTo>
                <a:lnTo>
                  <a:pt x="4410098" y="197907"/>
                </a:lnTo>
                <a:lnTo>
                  <a:pt x="4545096" y="188498"/>
                </a:lnTo>
                <a:lnTo>
                  <a:pt x="4681909" y="177207"/>
                </a:lnTo>
                <a:lnTo>
                  <a:pt x="4816905" y="165916"/>
                </a:lnTo>
                <a:lnTo>
                  <a:pt x="4954323" y="152899"/>
                </a:lnTo>
                <a:lnTo>
                  <a:pt x="5092347" y="138629"/>
                </a:lnTo>
                <a:lnTo>
                  <a:pt x="5228555" y="123574"/>
                </a:lnTo>
                <a:lnTo>
                  <a:pt x="5366578" y="106010"/>
                </a:lnTo>
                <a:lnTo>
                  <a:pt x="5503997" y="87192"/>
                </a:lnTo>
                <a:lnTo>
                  <a:pt x="5642020" y="68530"/>
                </a:lnTo>
                <a:lnTo>
                  <a:pt x="5779438" y="46733"/>
                </a:lnTo>
                <a:lnTo>
                  <a:pt x="5916251" y="24464"/>
                </a:lnTo>
                <a:close/>
              </a:path>
            </a:pathLst>
          </a:custGeom>
          <a:solidFill>
            <a:schemeClr val="bg1"/>
          </a:solidFill>
          <a:ln>
            <a:noFill/>
          </a:ln>
        </p:spPr>
      </p:sp>
      <p:sp>
        <p:nvSpPr>
          <p:cNvPr id="16" name="Freeform 5">
            <a:extLst>
              <a:ext uri="{FF2B5EF4-FFF2-40B4-BE49-F238E27FC236}">
                <a16:creationId xmlns:a16="http://schemas.microsoft.com/office/drawing/2014/main" id="{1F23E73A-FDC8-462C-83C1-3AA8961449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sp>
        <p:nvSpPr>
          <p:cNvPr id="2" name="Titel 1">
            <a:extLst>
              <a:ext uri="{FF2B5EF4-FFF2-40B4-BE49-F238E27FC236}">
                <a16:creationId xmlns:a16="http://schemas.microsoft.com/office/drawing/2014/main" id="{E12E5BF1-4701-44DF-81CE-8AE7D5508583}"/>
              </a:ext>
            </a:extLst>
          </p:cNvPr>
          <p:cNvSpPr>
            <a:spLocks noGrp="1"/>
          </p:cNvSpPr>
          <p:nvPr>
            <p:ph type="title"/>
          </p:nvPr>
        </p:nvSpPr>
        <p:spPr>
          <a:xfrm>
            <a:off x="994087" y="1130603"/>
            <a:ext cx="3342442" cy="4596794"/>
          </a:xfrm>
        </p:spPr>
        <p:txBody>
          <a:bodyPr anchor="ctr">
            <a:normAutofit fontScale="90000"/>
          </a:bodyPr>
          <a:lstStyle/>
          <a:p>
            <a:r>
              <a:rPr lang="de-CH" sz="3200" dirty="0" err="1">
                <a:solidFill>
                  <a:srgbClr val="EBEBEB"/>
                </a:solidFill>
              </a:rPr>
              <a:t>For</a:t>
            </a:r>
            <a:r>
              <a:rPr lang="de-CH" sz="3200" dirty="0">
                <a:solidFill>
                  <a:srgbClr val="EBEBEB"/>
                </a:solidFill>
              </a:rPr>
              <a:t> EACH Community  Interest Circle, </a:t>
            </a:r>
            <a:r>
              <a:rPr lang="de-CH" sz="3200" dirty="0" err="1">
                <a:solidFill>
                  <a:srgbClr val="EBEBEB"/>
                </a:solidFill>
              </a:rPr>
              <a:t>there</a:t>
            </a:r>
            <a:r>
              <a:rPr lang="de-CH" sz="3200" dirty="0">
                <a:solidFill>
                  <a:srgbClr val="EBEBEB"/>
                </a:solidFill>
              </a:rPr>
              <a:t> </a:t>
            </a:r>
            <a:r>
              <a:rPr lang="de-CH" sz="3200" dirty="0" err="1">
                <a:solidFill>
                  <a:srgbClr val="EBEBEB"/>
                </a:solidFill>
              </a:rPr>
              <a:t>are</a:t>
            </a:r>
            <a:r>
              <a:rPr lang="de-CH" sz="3200" dirty="0">
                <a:solidFill>
                  <a:srgbClr val="EBEBEB"/>
                </a:solidFill>
              </a:rPr>
              <a:t> </a:t>
            </a:r>
            <a:r>
              <a:rPr lang="de-CH" sz="3200" dirty="0" err="1">
                <a:solidFill>
                  <a:srgbClr val="EBEBEB"/>
                </a:solidFill>
              </a:rPr>
              <a:t>Circles</a:t>
            </a:r>
            <a:r>
              <a:rPr lang="de-CH" sz="3200" dirty="0">
                <a:solidFill>
                  <a:srgbClr val="EBEBEB"/>
                </a:solidFill>
              </a:rPr>
              <a:t> in </a:t>
            </a:r>
            <a:r>
              <a:rPr lang="de-CH" sz="3200" dirty="0" err="1">
                <a:solidFill>
                  <a:srgbClr val="EBEBEB"/>
                </a:solidFill>
              </a:rPr>
              <a:t>every</a:t>
            </a:r>
            <a:r>
              <a:rPr lang="de-CH" sz="3200" dirty="0">
                <a:solidFill>
                  <a:srgbClr val="EBEBEB"/>
                </a:solidFill>
              </a:rPr>
              <a:t> </a:t>
            </a:r>
            <a:r>
              <a:rPr lang="de-CH" sz="3200" dirty="0" err="1">
                <a:solidFill>
                  <a:srgbClr val="EBEBEB"/>
                </a:solidFill>
              </a:rPr>
              <a:t>layer</a:t>
            </a:r>
            <a:r>
              <a:rPr lang="de-CH" sz="3200" dirty="0">
                <a:solidFill>
                  <a:srgbClr val="EBEBEB"/>
                </a:solidFill>
              </a:rPr>
              <a:t> </a:t>
            </a:r>
            <a:r>
              <a:rPr lang="de-CH" sz="3200" dirty="0" err="1">
                <a:solidFill>
                  <a:srgbClr val="EBEBEB"/>
                </a:solidFill>
              </a:rPr>
              <a:t>of</a:t>
            </a:r>
            <a:r>
              <a:rPr lang="de-CH" sz="3200" dirty="0">
                <a:solidFill>
                  <a:srgbClr val="EBEBEB"/>
                </a:solidFill>
              </a:rPr>
              <a:t> </a:t>
            </a:r>
            <a:r>
              <a:rPr lang="de-CH" sz="3200" dirty="0" err="1">
                <a:solidFill>
                  <a:srgbClr val="EBEBEB"/>
                </a:solidFill>
              </a:rPr>
              <a:t>Circles</a:t>
            </a:r>
            <a:r>
              <a:rPr lang="de-CH" sz="3200" dirty="0">
                <a:solidFill>
                  <a:srgbClr val="EBEBEB"/>
                </a:solidFill>
              </a:rPr>
              <a:t>, like City, Country, </a:t>
            </a:r>
            <a:r>
              <a:rPr lang="de-CH" sz="3200" dirty="0" err="1">
                <a:solidFill>
                  <a:srgbClr val="EBEBEB"/>
                </a:solidFill>
              </a:rPr>
              <a:t>Continent</a:t>
            </a:r>
            <a:r>
              <a:rPr lang="de-CH" sz="3200" dirty="0">
                <a:solidFill>
                  <a:srgbClr val="EBEBEB"/>
                </a:solidFill>
              </a:rPr>
              <a:t>, Union and Anchor</a:t>
            </a:r>
          </a:p>
        </p:txBody>
      </p:sp>
      <p:sp>
        <p:nvSpPr>
          <p:cNvPr id="3" name="Inhaltsplatzhalter 2">
            <a:extLst>
              <a:ext uri="{FF2B5EF4-FFF2-40B4-BE49-F238E27FC236}">
                <a16:creationId xmlns:a16="http://schemas.microsoft.com/office/drawing/2014/main" id="{2B47B7F9-876A-450E-98F8-082F107AA05A}"/>
              </a:ext>
            </a:extLst>
          </p:cNvPr>
          <p:cNvSpPr>
            <a:spLocks noGrp="1"/>
          </p:cNvSpPr>
          <p:nvPr>
            <p:ph idx="1"/>
          </p:nvPr>
        </p:nvSpPr>
        <p:spPr>
          <a:xfrm>
            <a:off x="5290077" y="437513"/>
            <a:ext cx="5502614" cy="5954325"/>
          </a:xfrm>
        </p:spPr>
        <p:txBody>
          <a:bodyPr anchor="ctr">
            <a:normAutofit/>
          </a:bodyPr>
          <a:lstStyle/>
          <a:p>
            <a:r>
              <a:rPr lang="de-CH" sz="2000" dirty="0" err="1"/>
              <a:t>We</a:t>
            </a:r>
            <a:r>
              <a:rPr lang="de-CH" sz="2000" dirty="0"/>
              <a:t> do not vote </a:t>
            </a:r>
            <a:r>
              <a:rPr lang="de-CH" sz="2000" dirty="0" err="1"/>
              <a:t>for</a:t>
            </a:r>
            <a:r>
              <a:rPr lang="de-CH" sz="2000" dirty="0"/>
              <a:t> a </a:t>
            </a:r>
            <a:r>
              <a:rPr lang="de-CH" sz="2000" dirty="0" err="1"/>
              <a:t>political</a:t>
            </a:r>
            <a:r>
              <a:rPr lang="de-CH" sz="2000" dirty="0"/>
              <a:t> </a:t>
            </a:r>
            <a:r>
              <a:rPr lang="de-CH" sz="2000" dirty="0" err="1"/>
              <a:t>party</a:t>
            </a:r>
            <a:r>
              <a:rPr lang="de-CH" sz="2000" dirty="0"/>
              <a:t>, </a:t>
            </a:r>
            <a:r>
              <a:rPr lang="de-CH" sz="2000" dirty="0" err="1"/>
              <a:t>we</a:t>
            </a:r>
            <a:r>
              <a:rPr lang="de-CH" sz="2000" dirty="0"/>
              <a:t> vote </a:t>
            </a:r>
            <a:r>
              <a:rPr lang="de-CH" sz="2000" dirty="0" err="1"/>
              <a:t>for</a:t>
            </a:r>
            <a:r>
              <a:rPr lang="de-CH" sz="2000" dirty="0"/>
              <a:t> </a:t>
            </a:r>
            <a:r>
              <a:rPr lang="de-CH" sz="2000" dirty="0" err="1"/>
              <a:t>our</a:t>
            </a:r>
            <a:r>
              <a:rPr lang="de-CH" sz="2000" dirty="0"/>
              <a:t> INTEREST.</a:t>
            </a:r>
          </a:p>
          <a:p>
            <a:r>
              <a:rPr lang="de-CH" sz="2000" dirty="0"/>
              <a:t>All </a:t>
            </a:r>
            <a:r>
              <a:rPr lang="de-CH" sz="2000" dirty="0" err="1"/>
              <a:t>members</a:t>
            </a:r>
            <a:r>
              <a:rPr lang="de-CH" sz="2000" dirty="0"/>
              <a:t> </a:t>
            </a:r>
            <a:r>
              <a:rPr lang="de-CH" sz="2000" dirty="0" err="1"/>
              <a:t>joining</a:t>
            </a:r>
            <a:r>
              <a:rPr lang="de-CH" sz="2000" dirty="0"/>
              <a:t> </a:t>
            </a:r>
            <a:r>
              <a:rPr lang="de-CH" sz="2000" dirty="0" err="1"/>
              <a:t>that</a:t>
            </a:r>
            <a:r>
              <a:rPr lang="de-CH" sz="2000" dirty="0"/>
              <a:t> </a:t>
            </a:r>
            <a:r>
              <a:rPr lang="de-CH" sz="2000" dirty="0" err="1"/>
              <a:t>particular</a:t>
            </a:r>
            <a:r>
              <a:rPr lang="de-CH" sz="2000" dirty="0"/>
              <a:t> </a:t>
            </a:r>
            <a:r>
              <a:rPr lang="de-CH" sz="2000" dirty="0" err="1"/>
              <a:t>interest</a:t>
            </a:r>
            <a:r>
              <a:rPr lang="de-CH" sz="2000" dirty="0"/>
              <a:t> </a:t>
            </a:r>
            <a:r>
              <a:rPr lang="de-CH" sz="2000" dirty="0" err="1"/>
              <a:t>group</a:t>
            </a:r>
            <a:r>
              <a:rPr lang="de-CH" sz="2000" dirty="0"/>
              <a:t> (CIC) </a:t>
            </a:r>
            <a:r>
              <a:rPr lang="de-CH" sz="2000" dirty="0" err="1"/>
              <a:t>are</a:t>
            </a:r>
            <a:r>
              <a:rPr lang="de-CH" sz="2000" dirty="0"/>
              <a:t> </a:t>
            </a:r>
            <a:r>
              <a:rPr lang="de-CH" sz="2000" dirty="0" err="1"/>
              <a:t>giving</a:t>
            </a:r>
            <a:r>
              <a:rPr lang="de-CH" sz="2000" dirty="0"/>
              <a:t> </a:t>
            </a:r>
            <a:r>
              <a:rPr lang="de-CH" sz="2000" b="1" dirty="0"/>
              <a:t>all </a:t>
            </a:r>
            <a:r>
              <a:rPr lang="de-CH" sz="2000" dirty="0" err="1"/>
              <a:t>to</a:t>
            </a:r>
            <a:r>
              <a:rPr lang="de-CH" sz="2000" dirty="0"/>
              <a:t> </a:t>
            </a:r>
            <a:r>
              <a:rPr lang="de-CH" sz="2000" dirty="0" err="1"/>
              <a:t>make</a:t>
            </a:r>
            <a:r>
              <a:rPr lang="de-CH" sz="2000" dirty="0"/>
              <a:t> </a:t>
            </a:r>
            <a:r>
              <a:rPr lang="de-CH" sz="2000" dirty="0" err="1"/>
              <a:t>their</a:t>
            </a:r>
            <a:r>
              <a:rPr lang="de-CH" sz="2000" dirty="0"/>
              <a:t> CIC </a:t>
            </a:r>
            <a:r>
              <a:rPr lang="de-CH" sz="2000" dirty="0" err="1"/>
              <a:t>the</a:t>
            </a:r>
            <a:r>
              <a:rPr lang="de-CH" sz="2000" dirty="0"/>
              <a:t> best.</a:t>
            </a:r>
          </a:p>
          <a:p>
            <a:r>
              <a:rPr lang="de-CH" sz="2000" dirty="0" err="1"/>
              <a:t>When</a:t>
            </a:r>
            <a:r>
              <a:rPr lang="de-CH" sz="2000" dirty="0"/>
              <a:t> </a:t>
            </a:r>
            <a:r>
              <a:rPr lang="de-CH" sz="2000" dirty="0" err="1"/>
              <a:t>you</a:t>
            </a:r>
            <a:r>
              <a:rPr lang="de-CH" sz="2000" dirty="0"/>
              <a:t> </a:t>
            </a:r>
            <a:r>
              <a:rPr lang="de-CH" sz="2000" dirty="0" err="1"/>
              <a:t>join</a:t>
            </a:r>
            <a:r>
              <a:rPr lang="de-CH" sz="2000" dirty="0"/>
              <a:t> such a CIC, </a:t>
            </a:r>
            <a:r>
              <a:rPr lang="de-CH" sz="2000" dirty="0" err="1"/>
              <a:t>you</a:t>
            </a:r>
            <a:r>
              <a:rPr lang="de-CH" sz="2000" dirty="0"/>
              <a:t> </a:t>
            </a:r>
            <a:r>
              <a:rPr lang="de-CH" sz="2000" dirty="0" err="1"/>
              <a:t>are</a:t>
            </a:r>
            <a:r>
              <a:rPr lang="de-CH" sz="2000" dirty="0"/>
              <a:t> not </a:t>
            </a:r>
            <a:r>
              <a:rPr lang="de-CH" sz="2000" dirty="0" err="1"/>
              <a:t>required</a:t>
            </a:r>
            <a:r>
              <a:rPr lang="de-CH" sz="2000" dirty="0"/>
              <a:t> </a:t>
            </a:r>
            <a:r>
              <a:rPr lang="de-CH" sz="2000" dirty="0" err="1"/>
              <a:t>to</a:t>
            </a:r>
            <a:r>
              <a:rPr lang="de-CH" sz="2000" dirty="0"/>
              <a:t> </a:t>
            </a:r>
            <a:r>
              <a:rPr lang="de-CH" sz="2000" dirty="0" err="1"/>
              <a:t>join</a:t>
            </a:r>
            <a:r>
              <a:rPr lang="de-CH" sz="2000" dirty="0"/>
              <a:t> </a:t>
            </a:r>
            <a:r>
              <a:rPr lang="de-CH" sz="2000" dirty="0" err="1"/>
              <a:t>other</a:t>
            </a:r>
            <a:r>
              <a:rPr lang="de-CH" sz="2000" dirty="0"/>
              <a:t> </a:t>
            </a:r>
            <a:r>
              <a:rPr lang="de-CH" sz="2000" dirty="0" err="1"/>
              <a:t>CIC’s</a:t>
            </a:r>
            <a:r>
              <a:rPr lang="de-CH" sz="2000" dirty="0"/>
              <a:t> and </a:t>
            </a:r>
            <a:r>
              <a:rPr lang="de-CH" sz="2000" dirty="0" err="1"/>
              <a:t>for</a:t>
            </a:r>
            <a:r>
              <a:rPr lang="de-CH" sz="2000" dirty="0"/>
              <a:t> </a:t>
            </a:r>
            <a:r>
              <a:rPr lang="de-CH" sz="2000" dirty="0" err="1"/>
              <a:t>that</a:t>
            </a:r>
            <a:r>
              <a:rPr lang="de-CH" sz="2000" dirty="0"/>
              <a:t> </a:t>
            </a:r>
            <a:r>
              <a:rPr lang="de-CH" sz="2000" dirty="0" err="1"/>
              <a:t>reason</a:t>
            </a:r>
            <a:r>
              <a:rPr lang="de-CH" sz="2000" dirty="0"/>
              <a:t> do not </a:t>
            </a:r>
            <a:r>
              <a:rPr lang="de-CH" sz="2000" dirty="0" err="1"/>
              <a:t>need</a:t>
            </a:r>
            <a:r>
              <a:rPr lang="de-CH" sz="2000" dirty="0"/>
              <a:t> </a:t>
            </a:r>
            <a:r>
              <a:rPr lang="de-CH" sz="2000" dirty="0" err="1"/>
              <a:t>to</a:t>
            </a:r>
            <a:r>
              <a:rPr lang="de-CH" sz="2000" dirty="0"/>
              <a:t> </a:t>
            </a:r>
            <a:r>
              <a:rPr lang="de-CH" sz="2000" dirty="0" err="1"/>
              <a:t>go</a:t>
            </a:r>
            <a:r>
              <a:rPr lang="de-CH" sz="2000" dirty="0"/>
              <a:t> </a:t>
            </a:r>
            <a:r>
              <a:rPr lang="de-CH" sz="2000" dirty="0" err="1"/>
              <a:t>to</a:t>
            </a:r>
            <a:r>
              <a:rPr lang="de-CH" sz="2000" dirty="0"/>
              <a:t> </a:t>
            </a:r>
            <a:r>
              <a:rPr lang="de-CH" sz="2000" dirty="0" err="1"/>
              <a:t>other</a:t>
            </a:r>
            <a:r>
              <a:rPr lang="de-CH" sz="2000" dirty="0"/>
              <a:t> </a:t>
            </a:r>
            <a:r>
              <a:rPr lang="de-CH" sz="2000" dirty="0" err="1"/>
              <a:t>meetings</a:t>
            </a:r>
            <a:r>
              <a:rPr lang="de-CH" sz="2000" dirty="0"/>
              <a:t> </a:t>
            </a:r>
            <a:r>
              <a:rPr lang="de-CH" sz="2000" dirty="0" err="1"/>
              <a:t>than</a:t>
            </a:r>
            <a:r>
              <a:rPr lang="de-CH" sz="2000" dirty="0"/>
              <a:t> </a:t>
            </a:r>
            <a:r>
              <a:rPr lang="de-CH" sz="2000" dirty="0" err="1"/>
              <a:t>your</a:t>
            </a:r>
            <a:r>
              <a:rPr lang="de-CH" sz="2000" dirty="0"/>
              <a:t> CIC </a:t>
            </a:r>
            <a:r>
              <a:rPr lang="de-CH" sz="2000" dirty="0" err="1"/>
              <a:t>meetings</a:t>
            </a:r>
            <a:r>
              <a:rPr lang="de-CH" sz="2000" dirty="0"/>
              <a:t>.</a:t>
            </a:r>
          </a:p>
          <a:p>
            <a:r>
              <a:rPr lang="de-CH" sz="2000" dirty="0"/>
              <a:t>All </a:t>
            </a:r>
            <a:r>
              <a:rPr lang="de-CH" sz="2000" dirty="0" err="1"/>
              <a:t>Circles</a:t>
            </a:r>
            <a:r>
              <a:rPr lang="de-CH" sz="2000" dirty="0"/>
              <a:t> </a:t>
            </a:r>
            <a:r>
              <a:rPr lang="de-CH" sz="2000" dirty="0" err="1"/>
              <a:t>concentrate</a:t>
            </a:r>
            <a:r>
              <a:rPr lang="de-CH" sz="2000" dirty="0"/>
              <a:t> on </a:t>
            </a:r>
            <a:r>
              <a:rPr lang="de-CH" sz="2000" dirty="0" err="1"/>
              <a:t>their</a:t>
            </a:r>
            <a:r>
              <a:rPr lang="de-CH" sz="2000" dirty="0"/>
              <a:t> OWN Interest, </a:t>
            </a:r>
            <a:r>
              <a:rPr lang="de-CH" sz="2000" dirty="0" err="1"/>
              <a:t>with</a:t>
            </a:r>
            <a:r>
              <a:rPr lang="de-CH" sz="2000" dirty="0"/>
              <a:t> ONE COMMON </a:t>
            </a:r>
            <a:r>
              <a:rPr lang="de-CH" sz="2000" dirty="0" err="1"/>
              <a:t>goal</a:t>
            </a:r>
            <a:r>
              <a:rPr lang="de-CH" sz="2000" dirty="0"/>
              <a:t>: </a:t>
            </a:r>
            <a:r>
              <a:rPr lang="de-CH" sz="2000" dirty="0" err="1"/>
              <a:t>to</a:t>
            </a:r>
            <a:r>
              <a:rPr lang="de-CH" sz="2000" dirty="0"/>
              <a:t> </a:t>
            </a:r>
            <a:r>
              <a:rPr lang="de-CH" sz="2000" dirty="0" err="1"/>
              <a:t>make</a:t>
            </a:r>
            <a:r>
              <a:rPr lang="de-CH" sz="2000" dirty="0"/>
              <a:t> Sound </a:t>
            </a:r>
            <a:r>
              <a:rPr lang="de-CH" sz="2000" dirty="0" err="1"/>
              <a:t>Prosperity</a:t>
            </a:r>
            <a:r>
              <a:rPr lang="de-CH" sz="2000" dirty="0"/>
              <a:t> </a:t>
            </a:r>
            <a:r>
              <a:rPr lang="de-CH" sz="2000" dirty="0" err="1"/>
              <a:t>accessable</a:t>
            </a:r>
            <a:r>
              <a:rPr lang="de-CH" sz="2000" dirty="0"/>
              <a:t> and </a:t>
            </a:r>
            <a:r>
              <a:rPr lang="de-CH" sz="2000" dirty="0" err="1"/>
              <a:t>valuable</a:t>
            </a:r>
            <a:r>
              <a:rPr lang="de-CH" sz="2000" dirty="0"/>
              <a:t> </a:t>
            </a:r>
            <a:r>
              <a:rPr lang="de-CH" sz="2000" dirty="0" err="1"/>
              <a:t>for</a:t>
            </a:r>
            <a:r>
              <a:rPr lang="de-CH" sz="2000" dirty="0"/>
              <a:t> all </a:t>
            </a:r>
            <a:r>
              <a:rPr lang="de-CH" sz="2000" dirty="0" err="1"/>
              <a:t>people</a:t>
            </a:r>
            <a:r>
              <a:rPr lang="de-CH" sz="2000" dirty="0"/>
              <a:t> on </a:t>
            </a:r>
            <a:r>
              <a:rPr lang="de-CH" sz="2000" dirty="0" err="1"/>
              <a:t>the</a:t>
            </a:r>
            <a:r>
              <a:rPr lang="de-CH" sz="2000" dirty="0"/>
              <a:t> planet.</a:t>
            </a:r>
          </a:p>
        </p:txBody>
      </p:sp>
    </p:spTree>
    <p:extLst>
      <p:ext uri="{BB962C8B-B14F-4D97-AF65-F5344CB8AC3E}">
        <p14:creationId xmlns:p14="http://schemas.microsoft.com/office/powerpoint/2010/main" val="6746315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27CDC8D-C0E9-44E0-AA87-ECEF63721233}"/>
              </a:ext>
            </a:extLst>
          </p:cNvPr>
          <p:cNvSpPr>
            <a:spLocks noGrp="1"/>
          </p:cNvSpPr>
          <p:nvPr>
            <p:ph type="title"/>
          </p:nvPr>
        </p:nvSpPr>
        <p:spPr/>
        <p:txBody>
          <a:bodyPr/>
          <a:lstStyle/>
          <a:p>
            <a:r>
              <a:rPr lang="de-CH" dirty="0" err="1"/>
              <a:t>Each</a:t>
            </a:r>
            <a:r>
              <a:rPr lang="de-CH" dirty="0"/>
              <a:t> CIC </a:t>
            </a:r>
            <a:r>
              <a:rPr lang="de-CH" dirty="0" err="1"/>
              <a:t>is</a:t>
            </a:r>
            <a:r>
              <a:rPr lang="de-CH" dirty="0"/>
              <a:t> </a:t>
            </a:r>
            <a:r>
              <a:rPr lang="de-CH" dirty="0" err="1"/>
              <a:t>represented</a:t>
            </a:r>
            <a:r>
              <a:rPr lang="de-CH" dirty="0"/>
              <a:t> </a:t>
            </a:r>
          </a:p>
        </p:txBody>
      </p:sp>
      <p:sp>
        <p:nvSpPr>
          <p:cNvPr id="3" name="Inhaltsplatzhalter 2">
            <a:extLst>
              <a:ext uri="{FF2B5EF4-FFF2-40B4-BE49-F238E27FC236}">
                <a16:creationId xmlns:a16="http://schemas.microsoft.com/office/drawing/2014/main" id="{3C4B08F1-6D01-41CD-B7DB-505BA16491AD}"/>
              </a:ext>
            </a:extLst>
          </p:cNvPr>
          <p:cNvSpPr>
            <a:spLocks noGrp="1"/>
          </p:cNvSpPr>
          <p:nvPr>
            <p:ph idx="1"/>
          </p:nvPr>
        </p:nvSpPr>
        <p:spPr/>
        <p:txBody>
          <a:bodyPr/>
          <a:lstStyle/>
          <a:p>
            <a:r>
              <a:rPr lang="de-CH" dirty="0"/>
              <a:t>In ALL City </a:t>
            </a:r>
            <a:r>
              <a:rPr lang="de-CH" dirty="0" err="1"/>
              <a:t>Circles</a:t>
            </a:r>
            <a:r>
              <a:rPr lang="de-CH" dirty="0"/>
              <a:t>, in County </a:t>
            </a:r>
            <a:r>
              <a:rPr lang="de-CH" dirty="0" err="1"/>
              <a:t>Circles</a:t>
            </a:r>
            <a:r>
              <a:rPr lang="de-CH" dirty="0"/>
              <a:t> and </a:t>
            </a:r>
            <a:r>
              <a:rPr lang="de-CH" dirty="0" err="1"/>
              <a:t>Continent</a:t>
            </a:r>
            <a:r>
              <a:rPr lang="de-CH" dirty="0"/>
              <a:t> </a:t>
            </a:r>
            <a:r>
              <a:rPr lang="de-CH" dirty="0" err="1"/>
              <a:t>Circles</a:t>
            </a:r>
            <a:r>
              <a:rPr lang="de-CH" dirty="0"/>
              <a:t>, </a:t>
            </a:r>
            <a:r>
              <a:rPr lang="de-CH" dirty="0" err="1"/>
              <a:t>even</a:t>
            </a:r>
            <a:r>
              <a:rPr lang="de-CH" dirty="0"/>
              <a:t> </a:t>
            </a:r>
            <a:r>
              <a:rPr lang="de-CH" dirty="0" err="1"/>
              <a:t>to</a:t>
            </a:r>
            <a:r>
              <a:rPr lang="de-CH" dirty="0"/>
              <a:t> </a:t>
            </a:r>
            <a:r>
              <a:rPr lang="de-CH" dirty="0" err="1"/>
              <a:t>the</a:t>
            </a:r>
            <a:r>
              <a:rPr lang="de-CH" dirty="0"/>
              <a:t> Anchor Circle, </a:t>
            </a:r>
            <a:r>
              <a:rPr lang="de-CH" dirty="0" err="1"/>
              <a:t>the</a:t>
            </a:r>
            <a:r>
              <a:rPr lang="de-CH" dirty="0"/>
              <a:t> Community Interest </a:t>
            </a:r>
            <a:r>
              <a:rPr lang="de-CH" dirty="0" err="1"/>
              <a:t>is</a:t>
            </a:r>
            <a:r>
              <a:rPr lang="de-CH" dirty="0"/>
              <a:t> </a:t>
            </a:r>
            <a:r>
              <a:rPr lang="de-CH" dirty="0" err="1"/>
              <a:t>represented</a:t>
            </a:r>
            <a:r>
              <a:rPr lang="de-CH" dirty="0"/>
              <a:t>.</a:t>
            </a:r>
          </a:p>
          <a:p>
            <a:r>
              <a:rPr lang="de-CH" dirty="0"/>
              <a:t>ALL </a:t>
            </a:r>
            <a:r>
              <a:rPr lang="de-CH" dirty="0" err="1"/>
              <a:t>Circles</a:t>
            </a:r>
            <a:r>
              <a:rPr lang="de-CH" dirty="0"/>
              <a:t> </a:t>
            </a:r>
            <a:r>
              <a:rPr lang="de-CH" dirty="0" err="1"/>
              <a:t>need</a:t>
            </a:r>
            <a:r>
              <a:rPr lang="de-CH" dirty="0"/>
              <a:t> </a:t>
            </a:r>
            <a:r>
              <a:rPr lang="de-CH" dirty="0" err="1"/>
              <a:t>voting</a:t>
            </a:r>
            <a:r>
              <a:rPr lang="de-CH" dirty="0"/>
              <a:t> THIS </a:t>
            </a:r>
            <a:r>
              <a:rPr lang="de-CH" dirty="0" err="1"/>
              <a:t>way</a:t>
            </a:r>
            <a:r>
              <a:rPr lang="de-CH" dirty="0"/>
              <a:t>.</a:t>
            </a:r>
          </a:p>
          <a:p>
            <a:r>
              <a:rPr lang="de-CH" dirty="0" err="1"/>
              <a:t>Of</a:t>
            </a:r>
            <a:r>
              <a:rPr lang="de-CH" dirty="0"/>
              <a:t> </a:t>
            </a:r>
            <a:r>
              <a:rPr lang="de-CH" dirty="0" err="1"/>
              <a:t>course</a:t>
            </a:r>
            <a:r>
              <a:rPr lang="de-CH" dirty="0"/>
              <a:t> IN </a:t>
            </a:r>
            <a:r>
              <a:rPr lang="de-CH" dirty="0" err="1"/>
              <a:t>that</a:t>
            </a:r>
            <a:r>
              <a:rPr lang="de-CH" dirty="0"/>
              <a:t> Circle </a:t>
            </a:r>
            <a:r>
              <a:rPr lang="de-CH" dirty="0" err="1"/>
              <a:t>of</a:t>
            </a:r>
            <a:r>
              <a:rPr lang="de-CH" dirty="0"/>
              <a:t> Interest, </a:t>
            </a:r>
            <a:r>
              <a:rPr lang="de-CH" dirty="0" err="1"/>
              <a:t>there</a:t>
            </a:r>
            <a:r>
              <a:rPr lang="de-CH" dirty="0"/>
              <a:t> </a:t>
            </a:r>
            <a:r>
              <a:rPr lang="de-CH" dirty="0" err="1"/>
              <a:t>is</a:t>
            </a:r>
            <a:r>
              <a:rPr lang="de-CH" dirty="0"/>
              <a:t> a </a:t>
            </a:r>
            <a:r>
              <a:rPr lang="de-CH" dirty="0" err="1"/>
              <a:t>need</a:t>
            </a:r>
            <a:r>
              <a:rPr lang="de-CH" dirty="0"/>
              <a:t> </a:t>
            </a:r>
            <a:r>
              <a:rPr lang="de-CH" dirty="0" err="1"/>
              <a:t>for</a:t>
            </a:r>
            <a:r>
              <a:rPr lang="de-CH" dirty="0"/>
              <a:t> a </a:t>
            </a:r>
            <a:r>
              <a:rPr lang="de-CH" dirty="0" err="1"/>
              <a:t>Facilitator</a:t>
            </a:r>
            <a:r>
              <a:rPr lang="de-CH" dirty="0"/>
              <a:t>, Administrator etc.</a:t>
            </a:r>
          </a:p>
          <a:p>
            <a:r>
              <a:rPr lang="de-CH" dirty="0"/>
              <a:t>Be </a:t>
            </a:r>
            <a:r>
              <a:rPr lang="de-CH" dirty="0" err="1"/>
              <a:t>aware</a:t>
            </a:r>
            <a:r>
              <a:rPr lang="de-CH" dirty="0"/>
              <a:t>: in EACH City </a:t>
            </a:r>
            <a:r>
              <a:rPr lang="de-CH" dirty="0" err="1"/>
              <a:t>circle</a:t>
            </a:r>
            <a:r>
              <a:rPr lang="de-CH" dirty="0"/>
              <a:t> ALL </a:t>
            </a:r>
            <a:r>
              <a:rPr lang="de-CH" dirty="0" err="1"/>
              <a:t>seven</a:t>
            </a:r>
            <a:r>
              <a:rPr lang="de-CH" dirty="0"/>
              <a:t> Community </a:t>
            </a:r>
            <a:r>
              <a:rPr lang="de-CH" dirty="0" err="1"/>
              <a:t>Interests</a:t>
            </a:r>
            <a:r>
              <a:rPr lang="de-CH" dirty="0"/>
              <a:t> </a:t>
            </a:r>
            <a:r>
              <a:rPr lang="de-CH" dirty="0" err="1"/>
              <a:t>represented</a:t>
            </a:r>
            <a:r>
              <a:rPr lang="de-CH" dirty="0"/>
              <a:t> </a:t>
            </a:r>
            <a:r>
              <a:rPr lang="de-CH" dirty="0" err="1"/>
              <a:t>by</a:t>
            </a:r>
            <a:r>
              <a:rPr lang="de-CH" dirty="0"/>
              <a:t> </a:t>
            </a:r>
            <a:r>
              <a:rPr lang="de-CH" dirty="0" err="1"/>
              <a:t>their</a:t>
            </a:r>
            <a:r>
              <a:rPr lang="de-CH" dirty="0"/>
              <a:t> REP-Links. The same </a:t>
            </a:r>
            <a:r>
              <a:rPr lang="de-CH" dirty="0" err="1"/>
              <a:t>counts</a:t>
            </a:r>
            <a:r>
              <a:rPr lang="de-CH" dirty="0"/>
              <a:t> </a:t>
            </a:r>
            <a:r>
              <a:rPr lang="de-CH" dirty="0" err="1"/>
              <a:t>for</a:t>
            </a:r>
            <a:r>
              <a:rPr lang="de-CH" dirty="0"/>
              <a:t> </a:t>
            </a:r>
            <a:r>
              <a:rPr lang="de-CH" dirty="0" err="1"/>
              <a:t>the</a:t>
            </a:r>
            <a:r>
              <a:rPr lang="de-CH" dirty="0"/>
              <a:t> Country and </a:t>
            </a:r>
            <a:r>
              <a:rPr lang="de-CH" dirty="0" err="1"/>
              <a:t>other</a:t>
            </a:r>
            <a:r>
              <a:rPr lang="de-CH" dirty="0"/>
              <a:t> </a:t>
            </a:r>
            <a:r>
              <a:rPr lang="de-CH" dirty="0" err="1"/>
              <a:t>Circles</a:t>
            </a:r>
            <a:r>
              <a:rPr lang="de-CH" dirty="0"/>
              <a:t>.</a:t>
            </a:r>
          </a:p>
          <a:p>
            <a:r>
              <a:rPr lang="de-CH" dirty="0" err="1"/>
              <a:t>It</a:t>
            </a:r>
            <a:r>
              <a:rPr lang="de-CH" dirty="0"/>
              <a:t> </a:t>
            </a:r>
            <a:r>
              <a:rPr lang="de-CH" dirty="0" err="1"/>
              <a:t>is</a:t>
            </a:r>
            <a:r>
              <a:rPr lang="de-CH" dirty="0"/>
              <a:t> NOT </a:t>
            </a:r>
            <a:r>
              <a:rPr lang="de-CH" dirty="0" err="1"/>
              <a:t>necessary</a:t>
            </a:r>
            <a:r>
              <a:rPr lang="de-CH" dirty="0"/>
              <a:t> </a:t>
            </a:r>
            <a:r>
              <a:rPr lang="de-CH" dirty="0" err="1"/>
              <a:t>that</a:t>
            </a:r>
            <a:r>
              <a:rPr lang="de-CH" dirty="0"/>
              <a:t> ALL </a:t>
            </a:r>
            <a:r>
              <a:rPr lang="de-CH" dirty="0" err="1"/>
              <a:t>members</a:t>
            </a:r>
            <a:r>
              <a:rPr lang="de-CH" dirty="0"/>
              <a:t> </a:t>
            </a:r>
            <a:r>
              <a:rPr lang="de-CH" dirty="0" err="1"/>
              <a:t>of</a:t>
            </a:r>
            <a:r>
              <a:rPr lang="de-CH" dirty="0"/>
              <a:t> a CIC </a:t>
            </a:r>
            <a:r>
              <a:rPr lang="de-CH" dirty="0" err="1"/>
              <a:t>are</a:t>
            </a:r>
            <a:r>
              <a:rPr lang="de-CH" dirty="0"/>
              <a:t> </a:t>
            </a:r>
            <a:r>
              <a:rPr lang="de-CH" dirty="0" err="1"/>
              <a:t>present</a:t>
            </a:r>
            <a:r>
              <a:rPr lang="de-CH" dirty="0"/>
              <a:t> in </a:t>
            </a:r>
            <a:r>
              <a:rPr lang="de-CH" dirty="0" err="1"/>
              <a:t>the</a:t>
            </a:r>
            <a:r>
              <a:rPr lang="de-CH" dirty="0"/>
              <a:t> City Circle </a:t>
            </a:r>
            <a:r>
              <a:rPr lang="de-CH" dirty="0" err="1"/>
              <a:t>meetings</a:t>
            </a:r>
            <a:r>
              <a:rPr lang="de-CH" dirty="0"/>
              <a:t> </a:t>
            </a:r>
            <a:r>
              <a:rPr lang="de-CH" dirty="0" err="1"/>
              <a:t>or</a:t>
            </a:r>
            <a:r>
              <a:rPr lang="de-CH" dirty="0"/>
              <a:t> </a:t>
            </a:r>
            <a:r>
              <a:rPr lang="de-CH" dirty="0" err="1"/>
              <a:t>higher</a:t>
            </a:r>
            <a:r>
              <a:rPr lang="de-CH" dirty="0"/>
              <a:t>.</a:t>
            </a:r>
          </a:p>
        </p:txBody>
      </p:sp>
    </p:spTree>
    <p:extLst>
      <p:ext uri="{BB962C8B-B14F-4D97-AF65-F5344CB8AC3E}">
        <p14:creationId xmlns:p14="http://schemas.microsoft.com/office/powerpoint/2010/main" val="3778491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FB32541-32F2-499D-A407-161203A192BF}"/>
              </a:ext>
            </a:extLst>
          </p:cNvPr>
          <p:cNvSpPr>
            <a:spLocks noGrp="1"/>
          </p:cNvSpPr>
          <p:nvPr>
            <p:ph type="title"/>
          </p:nvPr>
        </p:nvSpPr>
        <p:spPr/>
        <p:txBody>
          <a:bodyPr/>
          <a:lstStyle/>
          <a:p>
            <a:r>
              <a:rPr lang="de-CH" dirty="0"/>
              <a:t>Meetings</a:t>
            </a:r>
          </a:p>
        </p:txBody>
      </p:sp>
      <p:sp>
        <p:nvSpPr>
          <p:cNvPr id="3" name="Inhaltsplatzhalter 2">
            <a:extLst>
              <a:ext uri="{FF2B5EF4-FFF2-40B4-BE49-F238E27FC236}">
                <a16:creationId xmlns:a16="http://schemas.microsoft.com/office/drawing/2014/main" id="{86142394-5B9E-4C03-990F-0BE3C92A1265}"/>
              </a:ext>
            </a:extLst>
          </p:cNvPr>
          <p:cNvSpPr>
            <a:spLocks noGrp="1"/>
          </p:cNvSpPr>
          <p:nvPr>
            <p:ph idx="1"/>
          </p:nvPr>
        </p:nvSpPr>
        <p:spPr>
          <a:xfrm>
            <a:off x="1154954" y="2603499"/>
            <a:ext cx="8825659" cy="3987423"/>
          </a:xfrm>
        </p:spPr>
        <p:txBody>
          <a:bodyPr>
            <a:normAutofit lnSpcReduction="10000"/>
          </a:bodyPr>
          <a:lstStyle/>
          <a:p>
            <a:r>
              <a:rPr lang="de-CH" dirty="0" err="1"/>
              <a:t>Each</a:t>
            </a:r>
            <a:r>
              <a:rPr lang="de-CH" dirty="0"/>
              <a:t> Circle </a:t>
            </a:r>
            <a:r>
              <a:rPr lang="de-CH" dirty="0" err="1"/>
              <a:t>has</a:t>
            </a:r>
            <a:r>
              <a:rPr lang="de-CH" dirty="0"/>
              <a:t> </a:t>
            </a:r>
            <a:r>
              <a:rPr lang="de-CH" dirty="0" err="1"/>
              <a:t>their</a:t>
            </a:r>
            <a:r>
              <a:rPr lang="de-CH" dirty="0"/>
              <a:t> own </a:t>
            </a:r>
            <a:r>
              <a:rPr lang="de-CH" dirty="0" err="1"/>
              <a:t>meetings</a:t>
            </a:r>
            <a:r>
              <a:rPr lang="de-CH" dirty="0"/>
              <a:t>, </a:t>
            </a:r>
            <a:r>
              <a:rPr lang="de-CH" dirty="0" err="1"/>
              <a:t>tactical</a:t>
            </a:r>
            <a:r>
              <a:rPr lang="de-CH" dirty="0"/>
              <a:t> </a:t>
            </a:r>
            <a:r>
              <a:rPr lang="de-CH" dirty="0" err="1"/>
              <a:t>meetings</a:t>
            </a:r>
            <a:r>
              <a:rPr lang="de-CH" dirty="0"/>
              <a:t>, </a:t>
            </a:r>
            <a:r>
              <a:rPr lang="de-CH" dirty="0" err="1"/>
              <a:t>governance</a:t>
            </a:r>
            <a:r>
              <a:rPr lang="de-CH" dirty="0"/>
              <a:t> </a:t>
            </a:r>
            <a:r>
              <a:rPr lang="de-CH" dirty="0" err="1"/>
              <a:t>meetings</a:t>
            </a:r>
            <a:r>
              <a:rPr lang="de-CH" dirty="0"/>
              <a:t> on a </a:t>
            </a:r>
            <a:r>
              <a:rPr lang="de-CH" dirty="0" err="1"/>
              <a:t>regular</a:t>
            </a:r>
            <a:r>
              <a:rPr lang="de-CH" dirty="0"/>
              <a:t> </a:t>
            </a:r>
            <a:r>
              <a:rPr lang="de-CH" dirty="0" err="1"/>
              <a:t>basis</a:t>
            </a:r>
            <a:r>
              <a:rPr lang="de-CH" dirty="0"/>
              <a:t>.</a:t>
            </a:r>
          </a:p>
          <a:p>
            <a:r>
              <a:rPr lang="de-CH" dirty="0"/>
              <a:t>The Rep-Link </a:t>
            </a:r>
            <a:r>
              <a:rPr lang="de-CH" dirty="0" err="1"/>
              <a:t>of</a:t>
            </a:r>
            <a:r>
              <a:rPr lang="de-CH" dirty="0"/>
              <a:t> </a:t>
            </a:r>
            <a:r>
              <a:rPr lang="de-CH" dirty="0" err="1"/>
              <a:t>each</a:t>
            </a:r>
            <a:r>
              <a:rPr lang="de-CH" dirty="0"/>
              <a:t> Circle </a:t>
            </a:r>
            <a:r>
              <a:rPr lang="de-CH" dirty="0" err="1"/>
              <a:t>is</a:t>
            </a:r>
            <a:r>
              <a:rPr lang="de-CH" dirty="0"/>
              <a:t> </a:t>
            </a:r>
            <a:r>
              <a:rPr lang="de-CH" dirty="0" err="1"/>
              <a:t>joining</a:t>
            </a:r>
            <a:r>
              <a:rPr lang="de-CH" dirty="0"/>
              <a:t> </a:t>
            </a:r>
            <a:r>
              <a:rPr lang="de-CH" dirty="0" err="1"/>
              <a:t>the</a:t>
            </a:r>
            <a:r>
              <a:rPr lang="de-CH" dirty="0"/>
              <a:t> City Circle </a:t>
            </a:r>
            <a:r>
              <a:rPr lang="de-CH" dirty="0" err="1"/>
              <a:t>for</a:t>
            </a:r>
            <a:r>
              <a:rPr lang="de-CH" dirty="0"/>
              <a:t> a </a:t>
            </a:r>
            <a:r>
              <a:rPr lang="de-CH" dirty="0" err="1"/>
              <a:t>tactical</a:t>
            </a:r>
            <a:r>
              <a:rPr lang="de-CH" dirty="0"/>
              <a:t> and </a:t>
            </a:r>
            <a:r>
              <a:rPr lang="de-CH" dirty="0" err="1"/>
              <a:t>governance</a:t>
            </a:r>
            <a:r>
              <a:rPr lang="de-CH" dirty="0"/>
              <a:t> </a:t>
            </a:r>
            <a:r>
              <a:rPr lang="de-CH" dirty="0" err="1"/>
              <a:t>meeting</a:t>
            </a:r>
            <a:r>
              <a:rPr lang="de-CH" dirty="0"/>
              <a:t> </a:t>
            </a:r>
            <a:r>
              <a:rPr lang="de-CH" dirty="0" err="1"/>
              <a:t>once</a:t>
            </a:r>
            <a:r>
              <a:rPr lang="de-CH" dirty="0"/>
              <a:t> a </a:t>
            </a:r>
            <a:r>
              <a:rPr lang="de-CH" dirty="0" err="1"/>
              <a:t>months</a:t>
            </a:r>
            <a:r>
              <a:rPr lang="de-CH" dirty="0"/>
              <a:t> on </a:t>
            </a:r>
            <a:r>
              <a:rPr lang="de-CH" dirty="0" err="1"/>
              <a:t>the</a:t>
            </a:r>
            <a:r>
              <a:rPr lang="de-CH" dirty="0"/>
              <a:t> same </a:t>
            </a:r>
            <a:r>
              <a:rPr lang="de-CH" dirty="0" err="1"/>
              <a:t>day</a:t>
            </a:r>
            <a:r>
              <a:rPr lang="de-CH" dirty="0"/>
              <a:t>, </a:t>
            </a:r>
            <a:r>
              <a:rPr lang="de-CH" dirty="0" err="1"/>
              <a:t>to</a:t>
            </a:r>
            <a:r>
              <a:rPr lang="de-CH" dirty="0"/>
              <a:t> save time.</a:t>
            </a:r>
          </a:p>
          <a:p>
            <a:r>
              <a:rPr lang="de-CH" dirty="0" err="1"/>
              <a:t>If</a:t>
            </a:r>
            <a:r>
              <a:rPr lang="de-CH" dirty="0"/>
              <a:t> </a:t>
            </a:r>
            <a:r>
              <a:rPr lang="de-CH" dirty="0" err="1"/>
              <a:t>needed</a:t>
            </a:r>
            <a:r>
              <a:rPr lang="de-CH" dirty="0"/>
              <a:t>, </a:t>
            </a:r>
            <a:r>
              <a:rPr lang="de-CH" dirty="0" err="1"/>
              <a:t>more</a:t>
            </a:r>
            <a:r>
              <a:rPr lang="de-CH" dirty="0"/>
              <a:t> </a:t>
            </a:r>
            <a:r>
              <a:rPr lang="de-CH" dirty="0" err="1"/>
              <a:t>meetings</a:t>
            </a:r>
            <a:r>
              <a:rPr lang="de-CH" dirty="0"/>
              <a:t> </a:t>
            </a:r>
            <a:r>
              <a:rPr lang="de-CH" dirty="0" err="1"/>
              <a:t>can</a:t>
            </a:r>
            <a:r>
              <a:rPr lang="de-CH" dirty="0"/>
              <a:t> </a:t>
            </a:r>
            <a:r>
              <a:rPr lang="de-CH" dirty="0" err="1"/>
              <a:t>be</a:t>
            </a:r>
            <a:r>
              <a:rPr lang="de-CH" dirty="0"/>
              <a:t> online.</a:t>
            </a:r>
          </a:p>
          <a:p>
            <a:r>
              <a:rPr lang="de-CH" dirty="0" err="1"/>
              <a:t>For</a:t>
            </a:r>
            <a:r>
              <a:rPr lang="de-CH" dirty="0"/>
              <a:t> </a:t>
            </a:r>
            <a:r>
              <a:rPr lang="de-CH" dirty="0" err="1"/>
              <a:t>each</a:t>
            </a:r>
            <a:r>
              <a:rPr lang="de-CH" dirty="0"/>
              <a:t> City Circle </a:t>
            </a:r>
            <a:r>
              <a:rPr lang="de-CH" dirty="0" err="1"/>
              <a:t>the</a:t>
            </a:r>
            <a:r>
              <a:rPr lang="de-CH" dirty="0"/>
              <a:t> Rep-Link </a:t>
            </a:r>
            <a:r>
              <a:rPr lang="de-CH" dirty="0" err="1"/>
              <a:t>is</a:t>
            </a:r>
            <a:r>
              <a:rPr lang="de-CH" dirty="0"/>
              <a:t> </a:t>
            </a:r>
            <a:r>
              <a:rPr lang="de-CH" dirty="0" err="1"/>
              <a:t>joining</a:t>
            </a:r>
            <a:r>
              <a:rPr lang="de-CH" dirty="0"/>
              <a:t> </a:t>
            </a:r>
            <a:r>
              <a:rPr lang="de-CH" dirty="0" err="1"/>
              <a:t>the</a:t>
            </a:r>
            <a:r>
              <a:rPr lang="de-CH" dirty="0"/>
              <a:t> Country Circle </a:t>
            </a:r>
            <a:r>
              <a:rPr lang="de-CH" dirty="0" err="1"/>
              <a:t>for</a:t>
            </a:r>
            <a:r>
              <a:rPr lang="de-CH" dirty="0"/>
              <a:t> </a:t>
            </a:r>
            <a:r>
              <a:rPr lang="de-CH" dirty="0" err="1"/>
              <a:t>meetings</a:t>
            </a:r>
            <a:r>
              <a:rPr lang="de-CH" dirty="0"/>
              <a:t> on a </a:t>
            </a:r>
            <a:r>
              <a:rPr lang="de-CH" dirty="0" err="1"/>
              <a:t>regular</a:t>
            </a:r>
            <a:r>
              <a:rPr lang="de-CH" dirty="0"/>
              <a:t> </a:t>
            </a:r>
            <a:r>
              <a:rPr lang="de-CH" dirty="0" err="1"/>
              <a:t>basis</a:t>
            </a:r>
            <a:r>
              <a:rPr lang="de-CH" dirty="0"/>
              <a:t>, in </a:t>
            </a:r>
            <a:r>
              <a:rPr lang="de-CH" dirty="0" err="1"/>
              <a:t>sessions</a:t>
            </a:r>
            <a:r>
              <a:rPr lang="de-CH" dirty="0"/>
              <a:t>, </a:t>
            </a:r>
            <a:r>
              <a:rPr lang="de-CH" dirty="0" err="1"/>
              <a:t>during</a:t>
            </a:r>
            <a:r>
              <a:rPr lang="de-CH" dirty="0"/>
              <a:t> </a:t>
            </a:r>
            <a:r>
              <a:rPr lang="de-CH" dirty="0" err="1"/>
              <a:t>two</a:t>
            </a:r>
            <a:r>
              <a:rPr lang="de-CH" dirty="0"/>
              <a:t> </a:t>
            </a:r>
            <a:r>
              <a:rPr lang="de-CH" dirty="0" err="1"/>
              <a:t>days</a:t>
            </a:r>
            <a:r>
              <a:rPr lang="de-CH" dirty="0"/>
              <a:t> </a:t>
            </a:r>
            <a:r>
              <a:rPr lang="de-CH" dirty="0" err="1"/>
              <a:t>till</a:t>
            </a:r>
            <a:r>
              <a:rPr lang="de-CH" dirty="0"/>
              <a:t> </a:t>
            </a:r>
            <a:r>
              <a:rPr lang="de-CH" dirty="0" err="1"/>
              <a:t>seven</a:t>
            </a:r>
            <a:r>
              <a:rPr lang="de-CH" dirty="0"/>
              <a:t> </a:t>
            </a:r>
            <a:r>
              <a:rPr lang="de-CH" dirty="0" err="1"/>
              <a:t>days</a:t>
            </a:r>
            <a:r>
              <a:rPr lang="de-CH" dirty="0"/>
              <a:t> </a:t>
            </a:r>
            <a:r>
              <a:rPr lang="de-CH" dirty="0" err="1"/>
              <a:t>every</a:t>
            </a:r>
            <a:r>
              <a:rPr lang="de-CH" dirty="0"/>
              <a:t> </a:t>
            </a:r>
            <a:r>
              <a:rPr lang="de-CH" dirty="0" err="1"/>
              <a:t>three</a:t>
            </a:r>
            <a:r>
              <a:rPr lang="de-CH" dirty="0"/>
              <a:t> </a:t>
            </a:r>
            <a:r>
              <a:rPr lang="de-CH" dirty="0" err="1"/>
              <a:t>months</a:t>
            </a:r>
            <a:r>
              <a:rPr lang="de-CH" dirty="0"/>
              <a:t>, </a:t>
            </a:r>
            <a:r>
              <a:rPr lang="de-CH" dirty="0" err="1"/>
              <a:t>while</a:t>
            </a:r>
            <a:r>
              <a:rPr lang="de-CH" dirty="0"/>
              <a:t> </a:t>
            </a:r>
            <a:r>
              <a:rPr lang="de-CH" dirty="0" err="1"/>
              <a:t>there</a:t>
            </a:r>
            <a:r>
              <a:rPr lang="de-CH" dirty="0"/>
              <a:t> </a:t>
            </a:r>
            <a:r>
              <a:rPr lang="de-CH" dirty="0" err="1"/>
              <a:t>is</a:t>
            </a:r>
            <a:r>
              <a:rPr lang="de-CH" dirty="0"/>
              <a:t> </a:t>
            </a:r>
            <a:r>
              <a:rPr lang="de-CH" dirty="0" err="1"/>
              <a:t>contact</a:t>
            </a:r>
            <a:r>
              <a:rPr lang="de-CH" dirty="0"/>
              <a:t> </a:t>
            </a:r>
            <a:r>
              <a:rPr lang="de-CH" dirty="0" err="1"/>
              <a:t>through</a:t>
            </a:r>
            <a:r>
              <a:rPr lang="de-CH" dirty="0"/>
              <a:t> online in </a:t>
            </a:r>
            <a:r>
              <a:rPr lang="de-CH" dirty="0" err="1"/>
              <a:t>case</a:t>
            </a:r>
            <a:r>
              <a:rPr lang="de-CH" dirty="0"/>
              <a:t> </a:t>
            </a:r>
            <a:r>
              <a:rPr lang="de-CH" dirty="0" err="1"/>
              <a:t>of</a:t>
            </a:r>
            <a:r>
              <a:rPr lang="de-CH" dirty="0"/>
              <a:t> </a:t>
            </a:r>
            <a:r>
              <a:rPr lang="de-CH" dirty="0" err="1"/>
              <a:t>urgency</a:t>
            </a:r>
            <a:r>
              <a:rPr lang="de-CH" dirty="0"/>
              <a:t>.</a:t>
            </a:r>
          </a:p>
          <a:p>
            <a:r>
              <a:rPr lang="de-CH" dirty="0" err="1"/>
              <a:t>Each</a:t>
            </a:r>
            <a:r>
              <a:rPr lang="de-CH" dirty="0"/>
              <a:t> Country Circle, </a:t>
            </a:r>
            <a:r>
              <a:rPr lang="de-CH" dirty="0" err="1"/>
              <a:t>through</a:t>
            </a:r>
            <a:r>
              <a:rPr lang="de-CH" dirty="0"/>
              <a:t> </a:t>
            </a:r>
            <a:r>
              <a:rPr lang="de-CH" dirty="0" err="1"/>
              <a:t>the</a:t>
            </a:r>
            <a:r>
              <a:rPr lang="de-CH" dirty="0"/>
              <a:t> Rep-Link, </a:t>
            </a:r>
            <a:r>
              <a:rPr lang="de-CH" dirty="0" err="1"/>
              <a:t>is</a:t>
            </a:r>
            <a:r>
              <a:rPr lang="de-CH" dirty="0"/>
              <a:t> </a:t>
            </a:r>
            <a:r>
              <a:rPr lang="de-CH" dirty="0" err="1"/>
              <a:t>connecting</a:t>
            </a:r>
            <a:r>
              <a:rPr lang="de-CH" dirty="0"/>
              <a:t> </a:t>
            </a:r>
            <a:r>
              <a:rPr lang="de-CH" dirty="0" err="1"/>
              <a:t>to</a:t>
            </a:r>
            <a:r>
              <a:rPr lang="de-CH" dirty="0"/>
              <a:t> </a:t>
            </a:r>
            <a:r>
              <a:rPr lang="de-CH" dirty="0" err="1"/>
              <a:t>the</a:t>
            </a:r>
            <a:r>
              <a:rPr lang="de-CH" dirty="0"/>
              <a:t> </a:t>
            </a:r>
            <a:r>
              <a:rPr lang="de-CH" dirty="0" err="1"/>
              <a:t>Continent</a:t>
            </a:r>
            <a:r>
              <a:rPr lang="de-CH" dirty="0"/>
              <a:t> Circle in </a:t>
            </a:r>
            <a:r>
              <a:rPr lang="de-CH" dirty="0" err="1"/>
              <a:t>sessions</a:t>
            </a:r>
            <a:r>
              <a:rPr lang="de-CH" dirty="0"/>
              <a:t>, </a:t>
            </a:r>
            <a:r>
              <a:rPr lang="de-CH" dirty="0" err="1"/>
              <a:t>during</a:t>
            </a:r>
            <a:r>
              <a:rPr lang="de-CH" dirty="0"/>
              <a:t> </a:t>
            </a:r>
            <a:r>
              <a:rPr lang="de-CH" dirty="0" err="1"/>
              <a:t>one</a:t>
            </a:r>
            <a:r>
              <a:rPr lang="de-CH" dirty="0"/>
              <a:t> </a:t>
            </a:r>
            <a:r>
              <a:rPr lang="de-CH" dirty="0" err="1"/>
              <a:t>to</a:t>
            </a:r>
            <a:r>
              <a:rPr lang="de-CH" dirty="0"/>
              <a:t> </a:t>
            </a:r>
            <a:r>
              <a:rPr lang="de-CH" dirty="0" err="1"/>
              <a:t>two</a:t>
            </a:r>
            <a:r>
              <a:rPr lang="de-CH" dirty="0"/>
              <a:t> </a:t>
            </a:r>
            <a:r>
              <a:rPr lang="de-CH" dirty="0" err="1"/>
              <a:t>weeks</a:t>
            </a:r>
            <a:r>
              <a:rPr lang="de-CH" dirty="0"/>
              <a:t> </a:t>
            </a:r>
            <a:r>
              <a:rPr lang="de-CH" dirty="0" err="1"/>
              <a:t>every</a:t>
            </a:r>
            <a:r>
              <a:rPr lang="de-CH" dirty="0"/>
              <a:t> </a:t>
            </a:r>
            <a:r>
              <a:rPr lang="de-CH" dirty="0" err="1"/>
              <a:t>three</a:t>
            </a:r>
            <a:r>
              <a:rPr lang="de-CH" dirty="0"/>
              <a:t> </a:t>
            </a:r>
            <a:r>
              <a:rPr lang="de-CH" dirty="0" err="1"/>
              <a:t>months</a:t>
            </a:r>
            <a:r>
              <a:rPr lang="de-CH" dirty="0"/>
              <a:t>.</a:t>
            </a:r>
          </a:p>
          <a:p>
            <a:r>
              <a:rPr lang="de-CH" dirty="0"/>
              <a:t>The Union Circle </a:t>
            </a:r>
            <a:r>
              <a:rPr lang="de-CH" dirty="0" err="1"/>
              <a:t>is</a:t>
            </a:r>
            <a:r>
              <a:rPr lang="de-CH" dirty="0"/>
              <a:t> </a:t>
            </a:r>
            <a:r>
              <a:rPr lang="de-CH" dirty="0" err="1"/>
              <a:t>connecting</a:t>
            </a:r>
            <a:r>
              <a:rPr lang="de-CH" dirty="0"/>
              <a:t> in </a:t>
            </a:r>
            <a:r>
              <a:rPr lang="de-CH" dirty="0" err="1"/>
              <a:t>sessions</a:t>
            </a:r>
            <a:r>
              <a:rPr lang="de-CH" dirty="0"/>
              <a:t> </a:t>
            </a:r>
            <a:r>
              <a:rPr lang="de-CH" dirty="0" err="1"/>
              <a:t>four</a:t>
            </a:r>
            <a:r>
              <a:rPr lang="de-CH" dirty="0"/>
              <a:t> </a:t>
            </a:r>
            <a:r>
              <a:rPr lang="de-CH" dirty="0" err="1"/>
              <a:t>times</a:t>
            </a:r>
            <a:r>
              <a:rPr lang="de-CH" dirty="0"/>
              <a:t> a </a:t>
            </a:r>
            <a:r>
              <a:rPr lang="de-CH" dirty="0" err="1"/>
              <a:t>year</a:t>
            </a:r>
            <a:r>
              <a:rPr lang="de-CH" dirty="0"/>
              <a:t> </a:t>
            </a:r>
            <a:r>
              <a:rPr lang="de-CH" dirty="0" err="1"/>
              <a:t>during</a:t>
            </a:r>
            <a:r>
              <a:rPr lang="de-CH" dirty="0"/>
              <a:t> 2-3 </a:t>
            </a:r>
            <a:r>
              <a:rPr lang="de-CH" dirty="0" err="1"/>
              <a:t>weeks</a:t>
            </a:r>
            <a:r>
              <a:rPr lang="de-CH" dirty="0"/>
              <a:t>, </a:t>
            </a:r>
            <a:r>
              <a:rPr lang="de-CH" dirty="0" err="1"/>
              <a:t>as</a:t>
            </a:r>
            <a:r>
              <a:rPr lang="de-CH" dirty="0"/>
              <a:t> </a:t>
            </a:r>
            <a:r>
              <a:rPr lang="de-CH" dirty="0" err="1"/>
              <a:t>described</a:t>
            </a:r>
            <a:r>
              <a:rPr lang="de-CH" dirty="0"/>
              <a:t> in </a:t>
            </a:r>
            <a:r>
              <a:rPr lang="de-CH" dirty="0" err="1"/>
              <a:t>that</a:t>
            </a:r>
            <a:r>
              <a:rPr lang="de-CH" dirty="0"/>
              <a:t> </a:t>
            </a:r>
            <a:r>
              <a:rPr lang="de-CH" dirty="0" err="1"/>
              <a:t>part</a:t>
            </a:r>
            <a:r>
              <a:rPr lang="de-CH" dirty="0"/>
              <a:t> </a:t>
            </a:r>
            <a:r>
              <a:rPr lang="de-CH" dirty="0" err="1"/>
              <a:t>of</a:t>
            </a:r>
            <a:r>
              <a:rPr lang="de-CH" dirty="0"/>
              <a:t> </a:t>
            </a:r>
            <a:r>
              <a:rPr lang="de-CH" dirty="0" err="1"/>
              <a:t>the</a:t>
            </a:r>
            <a:r>
              <a:rPr lang="de-CH" dirty="0"/>
              <a:t> </a:t>
            </a:r>
            <a:r>
              <a:rPr lang="de-CH" dirty="0" err="1"/>
              <a:t>Constitution</a:t>
            </a:r>
            <a:r>
              <a:rPr lang="de-CH" dirty="0"/>
              <a:t>.</a:t>
            </a:r>
          </a:p>
          <a:p>
            <a:pPr marL="0" indent="0">
              <a:buNone/>
            </a:pPr>
            <a:endParaRPr lang="de-CH" dirty="0"/>
          </a:p>
        </p:txBody>
      </p:sp>
    </p:spTree>
    <p:extLst>
      <p:ext uri="{BB962C8B-B14F-4D97-AF65-F5344CB8AC3E}">
        <p14:creationId xmlns:p14="http://schemas.microsoft.com/office/powerpoint/2010/main" val="29291202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AFACF55-2A5D-431E-AA99-12292BA1A226}"/>
              </a:ext>
            </a:extLst>
          </p:cNvPr>
          <p:cNvSpPr>
            <a:spLocks noGrp="1"/>
          </p:cNvSpPr>
          <p:nvPr>
            <p:ph type="title"/>
          </p:nvPr>
        </p:nvSpPr>
        <p:spPr/>
        <p:txBody>
          <a:bodyPr/>
          <a:lstStyle/>
          <a:p>
            <a:r>
              <a:rPr lang="de-CH" dirty="0" err="1"/>
              <a:t>Each</a:t>
            </a:r>
            <a:r>
              <a:rPr lang="de-CH" dirty="0"/>
              <a:t> Circle </a:t>
            </a:r>
            <a:r>
              <a:rPr lang="de-CH" dirty="0" err="1"/>
              <a:t>is</a:t>
            </a:r>
            <a:r>
              <a:rPr lang="de-CH" dirty="0"/>
              <a:t> a </a:t>
            </a:r>
            <a:r>
              <a:rPr lang="de-CH" dirty="0" err="1"/>
              <a:t>copy</a:t>
            </a:r>
            <a:r>
              <a:rPr lang="de-CH" dirty="0"/>
              <a:t> </a:t>
            </a:r>
            <a:r>
              <a:rPr lang="de-CH" dirty="0" err="1"/>
              <a:t>of</a:t>
            </a:r>
            <a:r>
              <a:rPr lang="de-CH" dirty="0"/>
              <a:t> </a:t>
            </a:r>
            <a:r>
              <a:rPr lang="de-CH" dirty="0" err="1"/>
              <a:t>the</a:t>
            </a:r>
            <a:r>
              <a:rPr lang="de-CH" dirty="0"/>
              <a:t> Anchor Circle, </a:t>
            </a:r>
            <a:r>
              <a:rPr lang="de-CH" dirty="0" err="1"/>
              <a:t>or</a:t>
            </a:r>
            <a:r>
              <a:rPr lang="de-CH" dirty="0"/>
              <a:t> </a:t>
            </a:r>
            <a:r>
              <a:rPr lang="de-CH" dirty="0" err="1"/>
              <a:t>the</a:t>
            </a:r>
            <a:r>
              <a:rPr lang="de-CH" dirty="0"/>
              <a:t> </a:t>
            </a:r>
            <a:r>
              <a:rPr lang="de-CH" dirty="0" err="1"/>
              <a:t>other</a:t>
            </a:r>
            <a:r>
              <a:rPr lang="de-CH" dirty="0"/>
              <a:t> </a:t>
            </a:r>
            <a:r>
              <a:rPr lang="de-CH" dirty="0" err="1"/>
              <a:t>way</a:t>
            </a:r>
            <a:r>
              <a:rPr lang="de-CH" dirty="0"/>
              <a:t> </a:t>
            </a:r>
            <a:r>
              <a:rPr lang="de-CH" dirty="0" err="1"/>
              <a:t>around</a:t>
            </a:r>
            <a:endParaRPr lang="de-CH" dirty="0"/>
          </a:p>
        </p:txBody>
      </p:sp>
      <p:sp>
        <p:nvSpPr>
          <p:cNvPr id="3" name="Inhaltsplatzhalter 2">
            <a:extLst>
              <a:ext uri="{FF2B5EF4-FFF2-40B4-BE49-F238E27FC236}">
                <a16:creationId xmlns:a16="http://schemas.microsoft.com/office/drawing/2014/main" id="{3E3DBFCF-C696-4BF4-9E46-DDC60CA255FB}"/>
              </a:ext>
            </a:extLst>
          </p:cNvPr>
          <p:cNvSpPr>
            <a:spLocks noGrp="1"/>
          </p:cNvSpPr>
          <p:nvPr>
            <p:ph idx="1"/>
          </p:nvPr>
        </p:nvSpPr>
        <p:spPr>
          <a:xfrm>
            <a:off x="959745" y="2144012"/>
            <a:ext cx="8825659" cy="4394829"/>
          </a:xfrm>
        </p:spPr>
        <p:txBody>
          <a:bodyPr>
            <a:noAutofit/>
          </a:bodyPr>
          <a:lstStyle/>
          <a:p>
            <a:pPr>
              <a:buFont typeface="+mj-lt"/>
              <a:buAutoNum type="arabicPeriod"/>
            </a:pPr>
            <a:r>
              <a:rPr lang="en-US" sz="1200" dirty="0"/>
              <a:t>Members</a:t>
            </a:r>
          </a:p>
          <a:p>
            <a:pPr>
              <a:buFont typeface="+mj-lt"/>
              <a:buAutoNum type="arabicPeriod"/>
            </a:pPr>
            <a:r>
              <a:rPr lang="en-US" sz="1200" dirty="0"/>
              <a:t>Chosen Rep-Links and Lead links for their Community Interest Circle.</a:t>
            </a:r>
          </a:p>
          <a:p>
            <a:pPr>
              <a:buFont typeface="+mj-lt"/>
              <a:buAutoNum type="arabicPeriod"/>
            </a:pPr>
            <a:r>
              <a:rPr lang="en-US" sz="1200" dirty="0"/>
              <a:t>All members are at FIRST educated and registered with an educator.</a:t>
            </a:r>
          </a:p>
          <a:p>
            <a:pPr>
              <a:buFont typeface="+mj-lt"/>
              <a:buAutoNum type="arabicPeriod"/>
            </a:pPr>
            <a:r>
              <a:rPr lang="en-US" sz="1200" dirty="0"/>
              <a:t>The educator teaches the members that they can choose what they think is their Community Interest. (Choose out of the seven options.)</a:t>
            </a:r>
          </a:p>
          <a:p>
            <a:pPr>
              <a:buFont typeface="+mj-lt"/>
              <a:buAutoNum type="arabicPeriod"/>
            </a:pPr>
            <a:r>
              <a:rPr lang="en-US" sz="1200" dirty="0"/>
              <a:t>The member becomes (also) a member of that CIC. </a:t>
            </a:r>
          </a:p>
          <a:p>
            <a:pPr>
              <a:buFont typeface="+mj-lt"/>
              <a:buAutoNum type="arabicPeriod"/>
            </a:pPr>
            <a:r>
              <a:rPr lang="en-US" sz="1200" dirty="0"/>
              <a:t>They CAN move OR only join the Circle of that CIC. They are not PAID by that CIC, UNLESS they change from the Educator to that CIC. </a:t>
            </a:r>
          </a:p>
          <a:p>
            <a:pPr>
              <a:buFont typeface="+mj-lt"/>
              <a:buAutoNum type="arabicPeriod"/>
            </a:pPr>
            <a:r>
              <a:rPr lang="en-US" sz="1200" dirty="0"/>
              <a:t>That can ONLY be paid in that CIC, if they are WORKING in that field.</a:t>
            </a:r>
          </a:p>
          <a:p>
            <a:pPr>
              <a:buFont typeface="+mj-lt"/>
              <a:buAutoNum type="arabicPeriod"/>
            </a:pPr>
            <a:r>
              <a:rPr lang="en-US" sz="1200" dirty="0"/>
              <a:t>For example, if you are farming, you could move to the Agriculture CIC AND get paid while working in that field.</a:t>
            </a:r>
          </a:p>
          <a:p>
            <a:pPr>
              <a:buFont typeface="+mj-lt"/>
              <a:buAutoNum type="arabicPeriod"/>
            </a:pPr>
            <a:r>
              <a:rPr lang="en-US" sz="1200" dirty="0"/>
              <a:t>If you are a seamstress, and you love health you join Health and stay with your Educator, while being able to vote within the Circle Health.</a:t>
            </a:r>
          </a:p>
          <a:p>
            <a:pPr>
              <a:buFont typeface="+mj-lt"/>
              <a:buAutoNum type="arabicPeriod"/>
            </a:pPr>
            <a:r>
              <a:rPr lang="en-US" sz="1200" dirty="0"/>
              <a:t>An Educator can, of course, also be interested in one of the CIC’s and when most of his people work, for example in Agriculture, the Educator could concentrate on becoming the Circle Agriculture.</a:t>
            </a:r>
          </a:p>
          <a:p>
            <a:pPr>
              <a:buFont typeface="+mj-lt"/>
              <a:buAutoNum type="arabicPeriod"/>
            </a:pPr>
            <a:r>
              <a:rPr lang="en-US" sz="1200" dirty="0"/>
              <a:t>Other members might need to be moved to other CIC’s, at that time.</a:t>
            </a:r>
          </a:p>
          <a:p>
            <a:pPr>
              <a:buFont typeface="+mj-lt"/>
              <a:buAutoNum type="arabicPeriod"/>
            </a:pPr>
            <a:r>
              <a:rPr lang="en-US" sz="1200" dirty="0"/>
              <a:t>There cannot be MORE THAN ONE Circle with the CIC per city, country or Continent, as well as in the Circle of Circles.</a:t>
            </a:r>
          </a:p>
        </p:txBody>
      </p:sp>
    </p:spTree>
    <p:extLst>
      <p:ext uri="{BB962C8B-B14F-4D97-AF65-F5344CB8AC3E}">
        <p14:creationId xmlns:p14="http://schemas.microsoft.com/office/powerpoint/2010/main" val="30853831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05A9CDF-C0C8-42C7-8573-E653D8912B67}"/>
              </a:ext>
            </a:extLst>
          </p:cNvPr>
          <p:cNvSpPr>
            <a:spLocks noGrp="1"/>
          </p:cNvSpPr>
          <p:nvPr>
            <p:ph type="title"/>
          </p:nvPr>
        </p:nvSpPr>
        <p:spPr>
          <a:xfrm>
            <a:off x="1154953" y="973668"/>
            <a:ext cx="9401387" cy="706964"/>
          </a:xfrm>
        </p:spPr>
        <p:txBody>
          <a:bodyPr/>
          <a:lstStyle/>
          <a:p>
            <a:r>
              <a:rPr lang="de-CH" dirty="0">
                <a:solidFill>
                  <a:srgbClr val="EBEBEB"/>
                </a:solidFill>
              </a:rPr>
              <a:t>Per City, Country </a:t>
            </a:r>
            <a:r>
              <a:rPr lang="de-CH" dirty="0" err="1">
                <a:solidFill>
                  <a:srgbClr val="EBEBEB"/>
                </a:solidFill>
              </a:rPr>
              <a:t>or</a:t>
            </a:r>
            <a:r>
              <a:rPr lang="de-CH" dirty="0">
                <a:solidFill>
                  <a:srgbClr val="EBEBEB"/>
                </a:solidFill>
              </a:rPr>
              <a:t> </a:t>
            </a:r>
            <a:r>
              <a:rPr lang="de-CH" dirty="0" err="1">
                <a:solidFill>
                  <a:srgbClr val="EBEBEB"/>
                </a:solidFill>
              </a:rPr>
              <a:t>Continent</a:t>
            </a:r>
            <a:r>
              <a:rPr lang="de-CH" dirty="0">
                <a:solidFill>
                  <a:srgbClr val="EBEBEB"/>
                </a:solidFill>
              </a:rPr>
              <a:t> </a:t>
            </a:r>
            <a:r>
              <a:rPr lang="de-CH" u="sng" dirty="0">
                <a:solidFill>
                  <a:srgbClr val="EBEBEB"/>
                </a:solidFill>
              </a:rPr>
              <a:t>ONE</a:t>
            </a:r>
            <a:r>
              <a:rPr lang="de-CH" dirty="0">
                <a:solidFill>
                  <a:srgbClr val="EBEBEB"/>
                </a:solidFill>
              </a:rPr>
              <a:t> </a:t>
            </a:r>
            <a:r>
              <a:rPr lang="de-CH" dirty="0" err="1">
                <a:solidFill>
                  <a:srgbClr val="EBEBEB"/>
                </a:solidFill>
              </a:rPr>
              <a:t>of</a:t>
            </a:r>
            <a:r>
              <a:rPr lang="de-CH" dirty="0">
                <a:solidFill>
                  <a:srgbClr val="EBEBEB"/>
                </a:solidFill>
              </a:rPr>
              <a:t> </a:t>
            </a:r>
            <a:r>
              <a:rPr lang="de-CH" dirty="0" err="1">
                <a:solidFill>
                  <a:srgbClr val="EBEBEB"/>
                </a:solidFill>
              </a:rPr>
              <a:t>each</a:t>
            </a:r>
            <a:r>
              <a:rPr lang="de-CH" dirty="0">
                <a:solidFill>
                  <a:srgbClr val="EBEBEB"/>
                </a:solidFill>
              </a:rPr>
              <a:t> </a:t>
            </a:r>
            <a:r>
              <a:rPr lang="de-CH" dirty="0" err="1">
                <a:solidFill>
                  <a:srgbClr val="EBEBEB"/>
                </a:solidFill>
              </a:rPr>
              <a:t>of</a:t>
            </a:r>
            <a:r>
              <a:rPr lang="de-CH" dirty="0">
                <a:solidFill>
                  <a:srgbClr val="EBEBEB"/>
                </a:solidFill>
              </a:rPr>
              <a:t> </a:t>
            </a:r>
            <a:r>
              <a:rPr lang="de-CH" dirty="0" err="1">
                <a:solidFill>
                  <a:srgbClr val="EBEBEB"/>
                </a:solidFill>
              </a:rPr>
              <a:t>the</a:t>
            </a:r>
            <a:r>
              <a:rPr lang="de-CH" dirty="0">
                <a:solidFill>
                  <a:srgbClr val="EBEBEB"/>
                </a:solidFill>
              </a:rPr>
              <a:t> Community </a:t>
            </a:r>
            <a:r>
              <a:rPr lang="de-CH" dirty="0" err="1">
                <a:solidFill>
                  <a:srgbClr val="EBEBEB"/>
                </a:solidFill>
              </a:rPr>
              <a:t>of</a:t>
            </a:r>
            <a:r>
              <a:rPr lang="de-CH" dirty="0">
                <a:solidFill>
                  <a:srgbClr val="EBEBEB"/>
                </a:solidFill>
              </a:rPr>
              <a:t> Interest </a:t>
            </a:r>
            <a:r>
              <a:rPr lang="de-CH" dirty="0" err="1">
                <a:solidFill>
                  <a:srgbClr val="EBEBEB"/>
                </a:solidFill>
              </a:rPr>
              <a:t>Circles</a:t>
            </a:r>
            <a:endParaRPr lang="de-CH" sz="2400" dirty="0"/>
          </a:p>
        </p:txBody>
      </p:sp>
      <p:sp>
        <p:nvSpPr>
          <p:cNvPr id="3" name="Inhaltsplatzhalter 2">
            <a:extLst>
              <a:ext uri="{FF2B5EF4-FFF2-40B4-BE49-F238E27FC236}">
                <a16:creationId xmlns:a16="http://schemas.microsoft.com/office/drawing/2014/main" id="{AABCE6DB-394D-42F9-8264-619D65F423FD}"/>
              </a:ext>
            </a:extLst>
          </p:cNvPr>
          <p:cNvSpPr>
            <a:spLocks noGrp="1"/>
          </p:cNvSpPr>
          <p:nvPr>
            <p:ph idx="1"/>
          </p:nvPr>
        </p:nvSpPr>
        <p:spPr>
          <a:xfrm>
            <a:off x="1154954" y="2603500"/>
            <a:ext cx="8825659" cy="3766478"/>
          </a:xfrm>
        </p:spPr>
        <p:txBody>
          <a:bodyPr>
            <a:normAutofit fontScale="92500" lnSpcReduction="10000"/>
          </a:bodyPr>
          <a:lstStyle/>
          <a:p>
            <a:r>
              <a:rPr lang="de-CH" dirty="0" err="1"/>
              <a:t>To</a:t>
            </a:r>
            <a:r>
              <a:rPr lang="de-CH" dirty="0"/>
              <a:t> </a:t>
            </a:r>
            <a:r>
              <a:rPr lang="de-CH" dirty="0" err="1"/>
              <a:t>concentrate</a:t>
            </a:r>
            <a:r>
              <a:rPr lang="de-CH" dirty="0"/>
              <a:t> on optimal </a:t>
            </a:r>
            <a:r>
              <a:rPr lang="de-CH" dirty="0" err="1"/>
              <a:t>quality</a:t>
            </a:r>
            <a:r>
              <a:rPr lang="de-CH" dirty="0"/>
              <a:t> </a:t>
            </a:r>
            <a:r>
              <a:rPr lang="de-CH" dirty="0" err="1"/>
              <a:t>of</a:t>
            </a:r>
            <a:r>
              <a:rPr lang="de-CH" dirty="0"/>
              <a:t> </a:t>
            </a:r>
            <a:r>
              <a:rPr lang="de-CH" dirty="0" err="1"/>
              <a:t>the</a:t>
            </a:r>
            <a:r>
              <a:rPr lang="de-CH" dirty="0"/>
              <a:t> </a:t>
            </a:r>
            <a:r>
              <a:rPr lang="de-CH" dirty="0" err="1"/>
              <a:t>interest</a:t>
            </a:r>
            <a:r>
              <a:rPr lang="de-CH" dirty="0"/>
              <a:t> </a:t>
            </a:r>
            <a:r>
              <a:rPr lang="de-CH" dirty="0" err="1"/>
              <a:t>of</a:t>
            </a:r>
            <a:r>
              <a:rPr lang="de-CH" dirty="0"/>
              <a:t> </a:t>
            </a:r>
            <a:r>
              <a:rPr lang="de-CH" dirty="0" err="1"/>
              <a:t>the</a:t>
            </a:r>
            <a:r>
              <a:rPr lang="de-CH" dirty="0"/>
              <a:t> </a:t>
            </a:r>
            <a:r>
              <a:rPr lang="de-CH" dirty="0" err="1"/>
              <a:t>community</a:t>
            </a:r>
            <a:r>
              <a:rPr lang="de-CH" dirty="0"/>
              <a:t>, </a:t>
            </a:r>
            <a:r>
              <a:rPr lang="de-CH" dirty="0" err="1"/>
              <a:t>the</a:t>
            </a:r>
            <a:r>
              <a:rPr lang="de-CH" dirty="0"/>
              <a:t> </a:t>
            </a:r>
            <a:r>
              <a:rPr lang="de-CH" dirty="0" err="1"/>
              <a:t>members</a:t>
            </a:r>
            <a:r>
              <a:rPr lang="de-CH" dirty="0"/>
              <a:t> </a:t>
            </a:r>
            <a:r>
              <a:rPr lang="de-CH" dirty="0" err="1"/>
              <a:t>join</a:t>
            </a:r>
            <a:r>
              <a:rPr lang="de-CH" dirty="0"/>
              <a:t> </a:t>
            </a:r>
            <a:r>
              <a:rPr lang="de-CH" dirty="0" err="1"/>
              <a:t>the</a:t>
            </a:r>
            <a:r>
              <a:rPr lang="de-CH" dirty="0"/>
              <a:t> ONE Circle in </a:t>
            </a:r>
            <a:r>
              <a:rPr lang="de-CH" dirty="0" err="1"/>
              <a:t>their</a:t>
            </a:r>
            <a:r>
              <a:rPr lang="de-CH" dirty="0"/>
              <a:t> City, Country </a:t>
            </a:r>
            <a:r>
              <a:rPr lang="de-CH" dirty="0" err="1"/>
              <a:t>or</a:t>
            </a:r>
            <a:r>
              <a:rPr lang="de-CH" dirty="0"/>
              <a:t> </a:t>
            </a:r>
            <a:r>
              <a:rPr lang="de-CH" dirty="0" err="1"/>
              <a:t>Continent</a:t>
            </a:r>
            <a:r>
              <a:rPr lang="de-CH" dirty="0"/>
              <a:t>, </a:t>
            </a:r>
            <a:r>
              <a:rPr lang="de-CH" dirty="0" err="1"/>
              <a:t>they</a:t>
            </a:r>
            <a:r>
              <a:rPr lang="de-CH" dirty="0"/>
              <a:t> </a:t>
            </a:r>
            <a:r>
              <a:rPr lang="de-CH" dirty="0" err="1"/>
              <a:t>feel</a:t>
            </a:r>
            <a:r>
              <a:rPr lang="de-CH" dirty="0"/>
              <a:t> </a:t>
            </a:r>
            <a:r>
              <a:rPr lang="de-CH" dirty="0" err="1"/>
              <a:t>most</a:t>
            </a:r>
            <a:r>
              <a:rPr lang="de-CH" dirty="0"/>
              <a:t> </a:t>
            </a:r>
            <a:r>
              <a:rPr lang="de-CH" dirty="0" err="1"/>
              <a:t>attracted</a:t>
            </a:r>
            <a:r>
              <a:rPr lang="de-CH" dirty="0"/>
              <a:t> </a:t>
            </a:r>
            <a:r>
              <a:rPr lang="de-CH" dirty="0" err="1"/>
              <a:t>to</a:t>
            </a:r>
            <a:r>
              <a:rPr lang="de-CH" dirty="0"/>
              <a:t> and </a:t>
            </a:r>
            <a:r>
              <a:rPr lang="de-CH" dirty="0" err="1"/>
              <a:t>together</a:t>
            </a:r>
            <a:r>
              <a:rPr lang="de-CH" dirty="0"/>
              <a:t> </a:t>
            </a:r>
            <a:r>
              <a:rPr lang="de-CH" dirty="0" err="1"/>
              <a:t>with</a:t>
            </a:r>
            <a:r>
              <a:rPr lang="de-CH" dirty="0"/>
              <a:t> </a:t>
            </a:r>
            <a:r>
              <a:rPr lang="de-CH" dirty="0" err="1"/>
              <a:t>the</a:t>
            </a:r>
            <a:r>
              <a:rPr lang="de-CH" dirty="0"/>
              <a:t> </a:t>
            </a:r>
            <a:r>
              <a:rPr lang="de-CH" dirty="0" err="1"/>
              <a:t>other</a:t>
            </a:r>
            <a:r>
              <a:rPr lang="de-CH" dirty="0"/>
              <a:t> </a:t>
            </a:r>
            <a:r>
              <a:rPr lang="de-CH" dirty="0" err="1"/>
              <a:t>members</a:t>
            </a:r>
            <a:r>
              <a:rPr lang="de-CH" dirty="0"/>
              <a:t> do </a:t>
            </a:r>
            <a:r>
              <a:rPr lang="de-CH" dirty="0" err="1"/>
              <a:t>everything</a:t>
            </a:r>
            <a:r>
              <a:rPr lang="de-CH" dirty="0"/>
              <a:t> </a:t>
            </a:r>
            <a:r>
              <a:rPr lang="de-CH" dirty="0" err="1"/>
              <a:t>to</a:t>
            </a:r>
            <a:r>
              <a:rPr lang="de-CH" dirty="0"/>
              <a:t> </a:t>
            </a:r>
            <a:r>
              <a:rPr lang="de-CH" dirty="0" err="1"/>
              <a:t>make</a:t>
            </a:r>
            <a:r>
              <a:rPr lang="de-CH" dirty="0"/>
              <a:t> </a:t>
            </a:r>
            <a:r>
              <a:rPr lang="de-CH" dirty="0" err="1"/>
              <a:t>it</a:t>
            </a:r>
            <a:r>
              <a:rPr lang="de-CH" dirty="0"/>
              <a:t> strong.</a:t>
            </a:r>
          </a:p>
          <a:p>
            <a:r>
              <a:rPr lang="de-CH" dirty="0" err="1"/>
              <a:t>Each</a:t>
            </a:r>
            <a:r>
              <a:rPr lang="de-CH" dirty="0"/>
              <a:t> </a:t>
            </a:r>
            <a:r>
              <a:rPr lang="de-CH" dirty="0" err="1"/>
              <a:t>of</a:t>
            </a:r>
            <a:r>
              <a:rPr lang="de-CH" dirty="0"/>
              <a:t> </a:t>
            </a:r>
            <a:r>
              <a:rPr lang="de-CH" dirty="0" err="1"/>
              <a:t>these</a:t>
            </a:r>
            <a:r>
              <a:rPr lang="de-CH" dirty="0"/>
              <a:t> </a:t>
            </a:r>
            <a:r>
              <a:rPr lang="de-CH" dirty="0" err="1"/>
              <a:t>Circles</a:t>
            </a:r>
            <a:r>
              <a:rPr lang="de-CH" dirty="0"/>
              <a:t> </a:t>
            </a:r>
            <a:r>
              <a:rPr lang="de-CH" dirty="0" err="1"/>
              <a:t>have</a:t>
            </a:r>
            <a:r>
              <a:rPr lang="de-CH" dirty="0"/>
              <a:t> </a:t>
            </a:r>
            <a:r>
              <a:rPr lang="de-CH" dirty="0" err="1"/>
              <a:t>the</a:t>
            </a:r>
            <a:r>
              <a:rPr lang="de-CH" dirty="0"/>
              <a:t> same </a:t>
            </a:r>
            <a:r>
              <a:rPr lang="de-CH" dirty="0" err="1"/>
              <a:t>rights</a:t>
            </a:r>
            <a:r>
              <a:rPr lang="de-CH" dirty="0"/>
              <a:t> </a:t>
            </a:r>
            <a:r>
              <a:rPr lang="de-CH" dirty="0" err="1"/>
              <a:t>as</a:t>
            </a:r>
            <a:r>
              <a:rPr lang="de-CH" dirty="0"/>
              <a:t> </a:t>
            </a:r>
            <a:r>
              <a:rPr lang="de-CH" dirty="0" err="1"/>
              <a:t>any</a:t>
            </a:r>
            <a:r>
              <a:rPr lang="de-CH" dirty="0"/>
              <a:t> </a:t>
            </a:r>
            <a:r>
              <a:rPr lang="de-CH" dirty="0" err="1"/>
              <a:t>other</a:t>
            </a:r>
            <a:r>
              <a:rPr lang="de-CH" dirty="0"/>
              <a:t> Circle and </a:t>
            </a:r>
            <a:r>
              <a:rPr lang="de-CH" dirty="0" err="1"/>
              <a:t>there</a:t>
            </a:r>
            <a:r>
              <a:rPr lang="de-CH" dirty="0"/>
              <a:t> </a:t>
            </a:r>
            <a:r>
              <a:rPr lang="de-CH" dirty="0" err="1"/>
              <a:t>is</a:t>
            </a:r>
            <a:r>
              <a:rPr lang="de-CH" dirty="0"/>
              <a:t> not </a:t>
            </a:r>
            <a:r>
              <a:rPr lang="de-CH" dirty="0" err="1"/>
              <a:t>one</a:t>
            </a:r>
            <a:r>
              <a:rPr lang="de-CH" dirty="0"/>
              <a:t> Circle </a:t>
            </a:r>
            <a:r>
              <a:rPr lang="de-CH" dirty="0" err="1"/>
              <a:t>better</a:t>
            </a:r>
            <a:r>
              <a:rPr lang="de-CH" dirty="0"/>
              <a:t> </a:t>
            </a:r>
            <a:r>
              <a:rPr lang="de-CH" dirty="0" err="1"/>
              <a:t>or</a:t>
            </a:r>
            <a:r>
              <a:rPr lang="de-CH" dirty="0"/>
              <a:t> </a:t>
            </a:r>
            <a:r>
              <a:rPr lang="de-CH" dirty="0" err="1"/>
              <a:t>more</a:t>
            </a:r>
            <a:r>
              <a:rPr lang="de-CH" dirty="0"/>
              <a:t> </a:t>
            </a:r>
            <a:r>
              <a:rPr lang="de-CH" dirty="0" err="1"/>
              <a:t>valuable</a:t>
            </a:r>
            <a:r>
              <a:rPr lang="de-CH" dirty="0"/>
              <a:t> </a:t>
            </a:r>
            <a:r>
              <a:rPr lang="de-CH" dirty="0" err="1"/>
              <a:t>than</a:t>
            </a:r>
            <a:r>
              <a:rPr lang="de-CH" dirty="0"/>
              <a:t> </a:t>
            </a:r>
            <a:r>
              <a:rPr lang="de-CH" dirty="0" err="1"/>
              <a:t>the</a:t>
            </a:r>
            <a:r>
              <a:rPr lang="de-CH" dirty="0"/>
              <a:t> </a:t>
            </a:r>
            <a:r>
              <a:rPr lang="de-CH" dirty="0" err="1"/>
              <a:t>other</a:t>
            </a:r>
            <a:r>
              <a:rPr lang="de-CH" dirty="0"/>
              <a:t>.</a:t>
            </a:r>
          </a:p>
          <a:p>
            <a:r>
              <a:rPr lang="de-CH" dirty="0"/>
              <a:t>All </a:t>
            </a:r>
            <a:r>
              <a:rPr lang="de-CH" dirty="0" err="1"/>
              <a:t>seven</a:t>
            </a:r>
            <a:r>
              <a:rPr lang="de-CH" dirty="0"/>
              <a:t> </a:t>
            </a:r>
            <a:r>
              <a:rPr lang="de-CH" dirty="0" err="1"/>
              <a:t>Circles</a:t>
            </a:r>
            <a:r>
              <a:rPr lang="de-CH" dirty="0"/>
              <a:t> </a:t>
            </a:r>
            <a:r>
              <a:rPr lang="de-CH" dirty="0" err="1"/>
              <a:t>are</a:t>
            </a:r>
            <a:r>
              <a:rPr lang="de-CH" dirty="0"/>
              <a:t> </a:t>
            </a:r>
            <a:r>
              <a:rPr lang="de-CH" dirty="0" err="1"/>
              <a:t>represented</a:t>
            </a:r>
            <a:r>
              <a:rPr lang="de-CH" dirty="0"/>
              <a:t> in </a:t>
            </a:r>
            <a:r>
              <a:rPr lang="de-CH" dirty="0" err="1"/>
              <a:t>the</a:t>
            </a:r>
            <a:r>
              <a:rPr lang="de-CH" dirty="0"/>
              <a:t> City Circle, </a:t>
            </a:r>
            <a:r>
              <a:rPr lang="de-CH" dirty="0" err="1"/>
              <a:t>of</a:t>
            </a:r>
            <a:r>
              <a:rPr lang="de-CH" dirty="0"/>
              <a:t> </a:t>
            </a:r>
            <a:r>
              <a:rPr lang="de-CH" dirty="0" err="1"/>
              <a:t>which</a:t>
            </a:r>
            <a:r>
              <a:rPr lang="de-CH" dirty="0"/>
              <a:t> </a:t>
            </a:r>
            <a:r>
              <a:rPr lang="de-CH" dirty="0" err="1"/>
              <a:t>people</a:t>
            </a:r>
            <a:r>
              <a:rPr lang="de-CH" dirty="0"/>
              <a:t> </a:t>
            </a:r>
            <a:r>
              <a:rPr lang="de-CH" dirty="0" err="1"/>
              <a:t>are</a:t>
            </a:r>
            <a:r>
              <a:rPr lang="de-CH" dirty="0"/>
              <a:t> </a:t>
            </a:r>
            <a:r>
              <a:rPr lang="de-CH" dirty="0" err="1"/>
              <a:t>chosen</a:t>
            </a:r>
            <a:r>
              <a:rPr lang="de-CH" dirty="0"/>
              <a:t> </a:t>
            </a:r>
            <a:r>
              <a:rPr lang="de-CH" dirty="0" err="1"/>
              <a:t>to</a:t>
            </a:r>
            <a:r>
              <a:rPr lang="de-CH" dirty="0"/>
              <a:t> </a:t>
            </a:r>
            <a:r>
              <a:rPr lang="de-CH" dirty="0" err="1"/>
              <a:t>be</a:t>
            </a:r>
            <a:r>
              <a:rPr lang="de-CH" dirty="0"/>
              <a:t> </a:t>
            </a:r>
            <a:r>
              <a:rPr lang="de-CH" dirty="0" err="1"/>
              <a:t>representors</a:t>
            </a:r>
            <a:r>
              <a:rPr lang="de-CH" dirty="0"/>
              <a:t> </a:t>
            </a:r>
            <a:r>
              <a:rPr lang="de-CH" dirty="0" err="1"/>
              <a:t>of</a:t>
            </a:r>
            <a:r>
              <a:rPr lang="de-CH" dirty="0"/>
              <a:t> </a:t>
            </a:r>
            <a:r>
              <a:rPr lang="de-CH" dirty="0" err="1"/>
              <a:t>the</a:t>
            </a:r>
            <a:r>
              <a:rPr lang="de-CH" dirty="0"/>
              <a:t> Country, </a:t>
            </a:r>
            <a:r>
              <a:rPr lang="de-CH" dirty="0" err="1"/>
              <a:t>of</a:t>
            </a:r>
            <a:r>
              <a:rPr lang="de-CH" dirty="0"/>
              <a:t> </a:t>
            </a:r>
            <a:r>
              <a:rPr lang="de-CH" dirty="0" err="1"/>
              <a:t>which</a:t>
            </a:r>
            <a:r>
              <a:rPr lang="de-CH" dirty="0"/>
              <a:t> </a:t>
            </a:r>
            <a:r>
              <a:rPr lang="de-CH" dirty="0" err="1"/>
              <a:t>people</a:t>
            </a:r>
            <a:r>
              <a:rPr lang="de-CH" dirty="0"/>
              <a:t> </a:t>
            </a:r>
            <a:r>
              <a:rPr lang="de-CH" dirty="0" err="1"/>
              <a:t>are</a:t>
            </a:r>
            <a:r>
              <a:rPr lang="de-CH" dirty="0"/>
              <a:t> </a:t>
            </a:r>
            <a:r>
              <a:rPr lang="de-CH" dirty="0" err="1"/>
              <a:t>chosen</a:t>
            </a:r>
            <a:r>
              <a:rPr lang="de-CH" dirty="0"/>
              <a:t> </a:t>
            </a:r>
            <a:r>
              <a:rPr lang="de-CH" dirty="0" err="1"/>
              <a:t>representors</a:t>
            </a:r>
            <a:r>
              <a:rPr lang="de-CH" dirty="0"/>
              <a:t> </a:t>
            </a:r>
            <a:r>
              <a:rPr lang="de-CH" dirty="0" err="1"/>
              <a:t>of</a:t>
            </a:r>
            <a:r>
              <a:rPr lang="de-CH" dirty="0"/>
              <a:t> </a:t>
            </a:r>
            <a:r>
              <a:rPr lang="de-CH" dirty="0" err="1"/>
              <a:t>the</a:t>
            </a:r>
            <a:r>
              <a:rPr lang="de-CH" dirty="0"/>
              <a:t> </a:t>
            </a:r>
            <a:r>
              <a:rPr lang="de-CH" dirty="0" err="1"/>
              <a:t>Continent</a:t>
            </a:r>
            <a:r>
              <a:rPr lang="de-CH" dirty="0"/>
              <a:t>.</a:t>
            </a:r>
          </a:p>
          <a:p>
            <a:r>
              <a:rPr lang="de-CH" dirty="0"/>
              <a:t>Out </a:t>
            </a:r>
            <a:r>
              <a:rPr lang="de-CH" dirty="0" err="1"/>
              <a:t>of</a:t>
            </a:r>
            <a:r>
              <a:rPr lang="de-CH" dirty="0"/>
              <a:t> </a:t>
            </a:r>
            <a:r>
              <a:rPr lang="de-CH" dirty="0" err="1"/>
              <a:t>the</a:t>
            </a:r>
            <a:r>
              <a:rPr lang="de-CH" dirty="0"/>
              <a:t> Country </a:t>
            </a:r>
            <a:r>
              <a:rPr lang="de-CH" dirty="0" err="1"/>
              <a:t>representors</a:t>
            </a:r>
            <a:r>
              <a:rPr lang="de-CH" dirty="0"/>
              <a:t> will </a:t>
            </a:r>
            <a:r>
              <a:rPr lang="de-CH" dirty="0" err="1"/>
              <a:t>be</a:t>
            </a:r>
            <a:r>
              <a:rPr lang="de-CH" dirty="0"/>
              <a:t> </a:t>
            </a:r>
            <a:r>
              <a:rPr lang="de-CH" dirty="0" err="1"/>
              <a:t>choosen</a:t>
            </a:r>
            <a:r>
              <a:rPr lang="de-CH" dirty="0"/>
              <a:t> </a:t>
            </a:r>
            <a:r>
              <a:rPr lang="de-CH" dirty="0" err="1"/>
              <a:t>people</a:t>
            </a:r>
            <a:r>
              <a:rPr lang="de-CH" dirty="0"/>
              <a:t> </a:t>
            </a:r>
            <a:r>
              <a:rPr lang="de-CH" dirty="0" err="1"/>
              <a:t>to</a:t>
            </a:r>
            <a:r>
              <a:rPr lang="de-CH" dirty="0"/>
              <a:t> </a:t>
            </a:r>
            <a:r>
              <a:rPr lang="de-CH" dirty="0" err="1"/>
              <a:t>represent</a:t>
            </a:r>
            <a:r>
              <a:rPr lang="de-CH" dirty="0"/>
              <a:t> THEIR Community Interest in </a:t>
            </a:r>
            <a:r>
              <a:rPr lang="de-CH" dirty="0" err="1"/>
              <a:t>the</a:t>
            </a:r>
            <a:r>
              <a:rPr lang="de-CH" dirty="0"/>
              <a:t> Union Council. </a:t>
            </a:r>
          </a:p>
          <a:p>
            <a:r>
              <a:rPr lang="de-CH" dirty="0" err="1"/>
              <a:t>Depending</a:t>
            </a:r>
            <a:r>
              <a:rPr lang="de-CH" dirty="0"/>
              <a:t> on </a:t>
            </a:r>
            <a:r>
              <a:rPr lang="de-CH" dirty="0" err="1"/>
              <a:t>how</a:t>
            </a:r>
            <a:r>
              <a:rPr lang="de-CH" dirty="0"/>
              <a:t> </a:t>
            </a:r>
            <a:r>
              <a:rPr lang="de-CH" dirty="0" err="1"/>
              <a:t>many</a:t>
            </a:r>
            <a:r>
              <a:rPr lang="de-CH" dirty="0"/>
              <a:t> </a:t>
            </a:r>
            <a:r>
              <a:rPr lang="de-CH" dirty="0" err="1"/>
              <a:t>people</a:t>
            </a:r>
            <a:r>
              <a:rPr lang="de-CH" dirty="0"/>
              <a:t> </a:t>
            </a:r>
            <a:r>
              <a:rPr lang="de-CH" dirty="0" err="1"/>
              <a:t>are</a:t>
            </a:r>
            <a:r>
              <a:rPr lang="de-CH" dirty="0"/>
              <a:t> </a:t>
            </a:r>
            <a:r>
              <a:rPr lang="de-CH" dirty="0" err="1"/>
              <a:t>members</a:t>
            </a:r>
            <a:r>
              <a:rPr lang="de-CH" dirty="0"/>
              <a:t> in </a:t>
            </a:r>
            <a:r>
              <a:rPr lang="de-CH" dirty="0" err="1"/>
              <a:t>that</a:t>
            </a:r>
            <a:r>
              <a:rPr lang="de-CH" dirty="0"/>
              <a:t> </a:t>
            </a:r>
            <a:r>
              <a:rPr lang="de-CH" dirty="0" err="1"/>
              <a:t>country</a:t>
            </a:r>
            <a:r>
              <a:rPr lang="de-CH" dirty="0"/>
              <a:t>, </a:t>
            </a:r>
            <a:r>
              <a:rPr lang="de-CH" dirty="0" err="1"/>
              <a:t>more</a:t>
            </a:r>
            <a:r>
              <a:rPr lang="de-CH" dirty="0"/>
              <a:t> </a:t>
            </a:r>
            <a:r>
              <a:rPr lang="de-CH" dirty="0" err="1"/>
              <a:t>or</a:t>
            </a:r>
            <a:r>
              <a:rPr lang="de-CH" dirty="0"/>
              <a:t> </a:t>
            </a:r>
            <a:r>
              <a:rPr lang="de-CH" dirty="0" err="1"/>
              <a:t>less</a:t>
            </a:r>
            <a:r>
              <a:rPr lang="de-CH" dirty="0"/>
              <a:t> </a:t>
            </a:r>
            <a:r>
              <a:rPr lang="de-CH" dirty="0" err="1"/>
              <a:t>can</a:t>
            </a:r>
            <a:r>
              <a:rPr lang="de-CH" dirty="0"/>
              <a:t> </a:t>
            </a:r>
            <a:r>
              <a:rPr lang="de-CH" dirty="0" err="1"/>
              <a:t>represent</a:t>
            </a:r>
            <a:r>
              <a:rPr lang="de-CH" dirty="0"/>
              <a:t>  </a:t>
            </a:r>
            <a:r>
              <a:rPr lang="de-CH" dirty="0" err="1"/>
              <a:t>their</a:t>
            </a:r>
            <a:r>
              <a:rPr lang="de-CH" dirty="0"/>
              <a:t> </a:t>
            </a:r>
            <a:r>
              <a:rPr lang="de-CH" dirty="0" err="1"/>
              <a:t>country</a:t>
            </a:r>
            <a:r>
              <a:rPr lang="de-CH" dirty="0"/>
              <a:t>.</a:t>
            </a:r>
          </a:p>
        </p:txBody>
      </p:sp>
    </p:spTree>
    <p:extLst>
      <p:ext uri="{BB962C8B-B14F-4D97-AF65-F5344CB8AC3E}">
        <p14:creationId xmlns:p14="http://schemas.microsoft.com/office/powerpoint/2010/main" val="289602341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Sitzungssaal">
  <a:themeElements>
    <a:clrScheme name="Benutzerdefiniert 5">
      <a:dk1>
        <a:sysClr val="windowText" lastClr="000000"/>
      </a:dk1>
      <a:lt1>
        <a:sysClr val="window" lastClr="FFFFFF"/>
      </a:lt1>
      <a:dk2>
        <a:srgbClr val="3B3059"/>
      </a:dk2>
      <a:lt2>
        <a:srgbClr val="EBEBEB"/>
      </a:lt2>
      <a:accent1>
        <a:srgbClr val="1EEEB8"/>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Sitzungssaal">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Sitzungssaal">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otalTime>0</TotalTime>
  <Words>1130</Words>
  <Application>Microsoft Office PowerPoint</Application>
  <PresentationFormat>Breitbild</PresentationFormat>
  <Paragraphs>55</Paragraphs>
  <Slides>10</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10</vt:i4>
      </vt:variant>
    </vt:vector>
  </HeadingPairs>
  <TitlesOfParts>
    <vt:vector size="15" baseType="lpstr">
      <vt:lpstr>Arial</vt:lpstr>
      <vt:lpstr>Century Gothic</vt:lpstr>
      <vt:lpstr>Wingdings</vt:lpstr>
      <vt:lpstr>Wingdings 3</vt:lpstr>
      <vt:lpstr>Ion-Sitzungssaal</vt:lpstr>
      <vt:lpstr>04. II Education Circles and Community Interest Circles</vt:lpstr>
      <vt:lpstr>Members Teams</vt:lpstr>
      <vt:lpstr>Educator Circle</vt:lpstr>
      <vt:lpstr>Community Interest Circles, SUB circles</vt:lpstr>
      <vt:lpstr>For EACH Community  Interest Circle, there are Circles in every layer of Circles, like City, Country, Continent, Union and Anchor</vt:lpstr>
      <vt:lpstr>Each CIC is represented </vt:lpstr>
      <vt:lpstr>Meetings</vt:lpstr>
      <vt:lpstr>Each Circle is a copy of the Anchor Circle, or the other way around</vt:lpstr>
      <vt:lpstr>Per City, Country or Continent ONE of each of the Community of Interest Circles</vt:lpstr>
      <vt:lpstr>Constitution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Circles and Community Interest</dc:title>
  <dc:creator>Irene</dc:creator>
  <cp:lastModifiedBy>Irene</cp:lastModifiedBy>
  <cp:revision>10</cp:revision>
  <dcterms:created xsi:type="dcterms:W3CDTF">2019-09-25T20:31:43Z</dcterms:created>
  <dcterms:modified xsi:type="dcterms:W3CDTF">2019-10-05T19:29:46Z</dcterms:modified>
</cp:coreProperties>
</file>