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75" r:id="rId8"/>
    <p:sldId id="270" r:id="rId9"/>
    <p:sldId id="277" r:id="rId10"/>
    <p:sldId id="27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3" r:id="rId21"/>
    <p:sldId id="272" r:id="rId22"/>
    <p:sldId id="276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72C9-F3CD-4DA4-8D50-3EDBCEBB8F60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E604-5E85-4366-B8D5-E989EDB4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0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72C9-F3CD-4DA4-8D50-3EDBCEBB8F60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E604-5E85-4366-B8D5-E989EDB4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5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72C9-F3CD-4DA4-8D50-3EDBCEBB8F60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E604-5E85-4366-B8D5-E989EDB4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7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72C9-F3CD-4DA4-8D50-3EDBCEBB8F60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E604-5E85-4366-B8D5-E989EDB4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0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72C9-F3CD-4DA4-8D50-3EDBCEBB8F60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E604-5E85-4366-B8D5-E989EDB4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72C9-F3CD-4DA4-8D50-3EDBCEBB8F60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E604-5E85-4366-B8D5-E989EDB4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3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72C9-F3CD-4DA4-8D50-3EDBCEBB8F60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E604-5E85-4366-B8D5-E989EDB4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3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72C9-F3CD-4DA4-8D50-3EDBCEBB8F60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E604-5E85-4366-B8D5-E989EDB4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4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72C9-F3CD-4DA4-8D50-3EDBCEBB8F60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E604-5E85-4366-B8D5-E989EDB4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7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72C9-F3CD-4DA4-8D50-3EDBCEBB8F60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E604-5E85-4366-B8D5-E989EDB4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72C9-F3CD-4DA4-8D50-3EDBCEBB8F60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E604-5E85-4366-B8D5-E989EDB4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0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872C9-F3CD-4DA4-8D50-3EDBCEBB8F60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DE604-5E85-4366-B8D5-E989EDB4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1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en-US" sz="2000" b="1" i="1" dirty="0" smtClean="0"/>
              <a:t>S.M.C.L Foundation &amp; Associates Inc. </a:t>
            </a:r>
            <a:br>
              <a:rPr lang="en-US" sz="2000" b="1" i="1" dirty="0" smtClean="0"/>
            </a:br>
            <a:r>
              <a:rPr lang="en-US" sz="2000" b="1" i="1" dirty="0" smtClean="0"/>
              <a:t>Sport and Super Bowling and </a:t>
            </a:r>
            <a:br>
              <a:rPr lang="en-US" sz="2000" b="1" i="1" dirty="0" smtClean="0"/>
            </a:br>
            <a:r>
              <a:rPr lang="en-US" sz="2000" b="1" i="1" dirty="0" smtClean="0"/>
              <a:t>Family Entertainment Center LLC Development</a:t>
            </a:r>
            <a:endParaRPr lang="en-US" sz="2000" b="1" i="1" dirty="0"/>
          </a:p>
        </p:txBody>
      </p:sp>
      <p:pic>
        <p:nvPicPr>
          <p:cNvPr id="18434" name="Picture 2" descr="u of arizon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4"/>
            <a:ext cx="1219200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escription: 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0807" y="0"/>
            <a:ext cx="249896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171491"/>
              </p:ext>
            </p:extLst>
          </p:nvPr>
        </p:nvGraphicFramePr>
        <p:xfrm>
          <a:off x="7099767" y="207964"/>
          <a:ext cx="1991223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Bitmap Image" r:id="rId5" imgW="2647619" imgH="1448002" progId="Paint.Picture">
                  <p:embed/>
                </p:oleObj>
              </mc:Choice>
              <mc:Fallback>
                <p:oleObj name="Bitmap Image" r:id="rId5" imgW="2647619" imgH="144800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767" y="207964"/>
                        <a:ext cx="1991223" cy="12747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727095" y="23776"/>
            <a:ext cx="1144949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R.A. Management Group LLC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438" name="Picture 1" descr="https://scontent-atl1-1.xx.fbcdn.net/hphotos-xfa1/v/t1.0-9/424151_521771154509869_1211286025_n.jpg?oh=0445dd4a6a99d495755e9a15eb479261&amp;oe=55EC687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959" y="529375"/>
            <a:ext cx="18288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57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en-US" dirty="0" smtClean="0"/>
              <a:t>Multi Purpose and Office Building</a:t>
            </a:r>
            <a:endParaRPr lang="en-US" dirty="0"/>
          </a:p>
        </p:txBody>
      </p:sp>
      <p:pic>
        <p:nvPicPr>
          <p:cNvPr id="23554" name="Picture 2" descr="pg13-archdrawing1-WEB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46166"/>
            <a:ext cx="5486400" cy="51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pg13-archdrawing2-WE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166"/>
            <a:ext cx="6705600" cy="51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82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 smtClean="0"/>
              <a:t>Movie Theater</a:t>
            </a:r>
            <a:endParaRPr lang="en-US" dirty="0"/>
          </a:p>
        </p:txBody>
      </p:sp>
      <p:pic>
        <p:nvPicPr>
          <p:cNvPr id="6148" name="Picture 4" descr="http://www.cinepolisusa.com/images/locations/Cinepolis-Westlake-Vill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4"/>
            <a:ext cx="1219200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97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 smtClean="0"/>
              <a:t>Movie Theater Food Court</a:t>
            </a:r>
            <a:endParaRPr lang="en-US" dirty="0"/>
          </a:p>
        </p:txBody>
      </p:sp>
      <p:pic>
        <p:nvPicPr>
          <p:cNvPr id="7172" name="Picture 4" descr="http://www.cinepolisusa.com/images/locations/Cinepolis-Westlake-Village-Lobby-B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4"/>
            <a:ext cx="1219200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227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 smtClean="0"/>
              <a:t>Movie Theater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http://www.cinepolisusa.com/images/locations/Cinepolis-Westlake-Village-se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1135380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868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Bowling Alley</a:t>
            </a:r>
            <a:endParaRPr lang="en-US" dirty="0"/>
          </a:p>
        </p:txBody>
      </p:sp>
      <p:pic>
        <p:nvPicPr>
          <p:cNvPr id="9218" name="Picture 2" descr="http://www.splitsvillelanes.com/wp-content/gallery/tampa-gallery/Gallery_Tampa_13_lane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" r="529"/>
          <a:stretch>
            <a:fillRect/>
          </a:stretch>
        </p:blipFill>
        <p:spPr bwMode="auto">
          <a:xfrm>
            <a:off x="3567448" y="987425"/>
            <a:ext cx="778794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2547356" cy="3811588"/>
          </a:xfrm>
        </p:spPr>
        <p:txBody>
          <a:bodyPr/>
          <a:lstStyle/>
          <a:p>
            <a:r>
              <a:rPr lang="en-US" dirty="0" smtClean="0"/>
              <a:t>Church League Revenue Sharing Program</a:t>
            </a:r>
          </a:p>
          <a:p>
            <a:r>
              <a:rPr lang="en-US" dirty="0" smtClean="0"/>
              <a:t>All Partner Churches will share in the revenue for the bowling league on a weekly basis.</a:t>
            </a:r>
          </a:p>
          <a:p>
            <a:r>
              <a:rPr lang="en-US" dirty="0" smtClean="0"/>
              <a:t>Also, an additional 10% will be shared on all food and beverages on Church Night League Program.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46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 smtClean="0"/>
              <a:t>Bowling Alley</a:t>
            </a:r>
            <a:endParaRPr lang="en-US" dirty="0"/>
          </a:p>
        </p:txBody>
      </p:sp>
      <p:pic>
        <p:nvPicPr>
          <p:cNvPr id="10242" name="Picture 2" descr="http://www.splitsvillelanes.com/wp-content/gallery/tampa-gallery/Gallery_Tampa_12_venu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5980"/>
            <a:ext cx="12191999" cy="53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607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 smtClean="0"/>
              <a:t>Bowling Alley Pool Hall</a:t>
            </a:r>
            <a:endParaRPr lang="en-US" dirty="0"/>
          </a:p>
        </p:txBody>
      </p:sp>
      <p:pic>
        <p:nvPicPr>
          <p:cNvPr id="11266" name="Picture 2" descr="http://www.splitsvillelanes.com/wp-content/gallery/tampa-gallery/Gallery_Tampa_poolroo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4"/>
            <a:ext cx="12191999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61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5125"/>
            <a:ext cx="12191999" cy="1325563"/>
          </a:xfrm>
        </p:spPr>
        <p:txBody>
          <a:bodyPr/>
          <a:lstStyle/>
          <a:p>
            <a:r>
              <a:rPr lang="en-US" dirty="0" smtClean="0"/>
              <a:t>Roller Rink</a:t>
            </a:r>
            <a:endParaRPr lang="en-US" dirty="0"/>
          </a:p>
        </p:txBody>
      </p:sp>
      <p:pic>
        <p:nvPicPr>
          <p:cNvPr id="12292" name="Picture 4" descr="http://interskate.net/wp-content/uploads/2013/04/Interska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90688"/>
            <a:ext cx="6256421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nterskate.net/wp-content/uploads/2013/04/IMG_01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20" y="1690688"/>
            <a:ext cx="5935579" cy="51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684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en-US" dirty="0" smtClean="0"/>
              <a:t>Laser Tag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314" name="Picture 2" descr="Laser Tag Are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2514"/>
            <a:ext cx="12192001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Laser Tag Ar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0688"/>
            <a:ext cx="121920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694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 smtClean="0"/>
              <a:t>Laser Tag</a:t>
            </a:r>
            <a:endParaRPr lang="en-US" dirty="0"/>
          </a:p>
        </p:txBody>
      </p:sp>
      <p:pic>
        <p:nvPicPr>
          <p:cNvPr id="14338" name="Picture 2" descr="Laser Tag Are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2192000" cy="273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Laser Tag Ar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7621"/>
            <a:ext cx="12192000" cy="243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44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365125"/>
            <a:ext cx="12191999" cy="1325563"/>
          </a:xfrm>
        </p:spPr>
        <p:txBody>
          <a:bodyPr/>
          <a:lstStyle/>
          <a:p>
            <a:r>
              <a:rPr lang="en-US" dirty="0" smtClean="0"/>
              <a:t>Basketball Court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98434" y="7552657"/>
            <a:ext cx="7426566" cy="4351338"/>
          </a:xfrm>
        </p:spPr>
        <p:txBody>
          <a:bodyPr/>
          <a:lstStyle/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1026" name="Picture 2" descr="Indoor BounceBack® multi-court for a college in Puerto Ric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5308"/>
            <a:ext cx="12191999" cy="458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048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Light Indoor Putt </a:t>
            </a:r>
            <a:r>
              <a:rPr lang="en-US" dirty="0" err="1" smtClean="0"/>
              <a:t>Putt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913793"/>
            <a:ext cx="6424862" cy="3004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1913794"/>
            <a:ext cx="5767138" cy="3004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18200"/>
            <a:ext cx="12191999" cy="1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32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 smtClean="0"/>
              <a:t>Indoor Go Kart</a:t>
            </a:r>
            <a:endParaRPr lang="en-US" dirty="0"/>
          </a:p>
        </p:txBody>
      </p:sp>
      <p:sp>
        <p:nvSpPr>
          <p:cNvPr id="8" name="AutoShape 10" descr="Combined Tracks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838200" y="1825625"/>
            <a:ext cx="199245194" cy="8244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AutoShape 12" descr="http://www.track21houston.com/images/mini_track.jpg"/>
          <p:cNvSpPr>
            <a:spLocks noChangeAspect="1" noChangeArrowheads="1"/>
          </p:cNvSpPr>
          <p:nvPr/>
        </p:nvSpPr>
        <p:spPr bwMode="auto">
          <a:xfrm>
            <a:off x="155575" y="-693738"/>
            <a:ext cx="21907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ttp://www.track21houston.com/images/mini_track.jpg"/>
          <p:cNvSpPr>
            <a:spLocks noChangeAspect="1" noChangeArrowheads="1"/>
          </p:cNvSpPr>
          <p:nvPr/>
        </p:nvSpPr>
        <p:spPr bwMode="auto">
          <a:xfrm>
            <a:off x="155574" y="-144463"/>
            <a:ext cx="5775223" cy="577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http://www.track21houston.com/images/mini_trac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0688"/>
            <a:ext cx="5930796" cy="51673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74" y="1690688"/>
            <a:ext cx="709612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99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en-US" dirty="0" smtClean="0"/>
              <a:t>Mini Conference Center</a:t>
            </a:r>
            <a:endParaRPr lang="en-US" dirty="0"/>
          </a:p>
        </p:txBody>
      </p:sp>
      <p:pic>
        <p:nvPicPr>
          <p:cNvPr id="21506" name="Picture 2" descr="http://i892.photobucket.com/albums/ac123/itfts2/mecanoo_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3567448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i892.photobucket.com/albums/ac123/itfts2/mecanoo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091" y="1690688"/>
            <a:ext cx="4536909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i892.photobucket.com/albums/ac123/itfts2/mecanoo_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48" y="1690687"/>
            <a:ext cx="4087643" cy="516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152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 smtClean="0"/>
              <a:t>Mini Conference Center</a:t>
            </a:r>
            <a:endParaRPr lang="en-US" dirty="0"/>
          </a:p>
        </p:txBody>
      </p:sp>
      <p:pic>
        <p:nvPicPr>
          <p:cNvPr id="15364" name="Picture 4" descr="Conference center ceiling desig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2192000" cy="51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64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 smtClean="0"/>
              <a:t>Indoor Track</a:t>
            </a:r>
            <a:endParaRPr lang="en-US" dirty="0"/>
          </a:p>
        </p:txBody>
      </p:sp>
      <p:pic>
        <p:nvPicPr>
          <p:cNvPr id="2050" name="Picture 2" descr="http://cmsimg.tennessean.com/apps/pbcsi.dll/bilde?NewTbl=1&amp;Site=DN&amp;Date=20131105&amp;Category=SPORTS0602&amp;ArtNo=311050125&amp;Ref=PH&amp;Item=1&amp;Maxw=620&amp;Maxh=465&amp;q=9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219200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24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 smtClean="0"/>
              <a:t>Weight Room</a:t>
            </a:r>
            <a:endParaRPr lang="en-US" dirty="0"/>
          </a:p>
        </p:txBody>
      </p:sp>
      <p:pic>
        <p:nvPicPr>
          <p:cNvPr id="3074" name="Picture 2" descr="Pump Ro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219200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41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5125"/>
            <a:ext cx="12191999" cy="1325563"/>
          </a:xfrm>
        </p:spPr>
        <p:txBody>
          <a:bodyPr/>
          <a:lstStyle/>
          <a:p>
            <a:r>
              <a:rPr lang="en-US" dirty="0" smtClean="0"/>
              <a:t>Fitness Studios</a:t>
            </a:r>
            <a:endParaRPr lang="en-US" dirty="0"/>
          </a:p>
        </p:txBody>
      </p:sp>
      <p:pic>
        <p:nvPicPr>
          <p:cNvPr id="4098" name="Picture 2" descr="pagebanner_template_tgxstud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4418"/>
            <a:ext cx="12191999" cy="452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23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 smtClean="0"/>
              <a:t>50M Swimming Pool</a:t>
            </a:r>
            <a:endParaRPr lang="en-US" dirty="0"/>
          </a:p>
        </p:txBody>
      </p:sp>
      <p:pic>
        <p:nvPicPr>
          <p:cNvPr id="5122" name="Picture 2" descr="50M pool head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219200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35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Pools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4438651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0482" name="Picture 2" descr="http://www.calvert-trust.org.uk/images/about_us/accessibility/Swimming-p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3889375" cy="247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www.activeforever.com/content/images/uploaded/Revolution-Pool-Li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1643062"/>
            <a:ext cx="4035424" cy="252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handicap swimming p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1643062"/>
            <a:ext cx="4267201" cy="2520073"/>
          </a:xfrm>
          <a:prstGeom prst="rect">
            <a:avLst/>
          </a:prstGeom>
        </p:spPr>
      </p:pic>
      <p:pic>
        <p:nvPicPr>
          <p:cNvPr id="20490" name="Picture 10" descr="https://encrypted-tbn3.gstatic.com/images?q=tbn:ANd9GcTRV0QdBQvMejl-fz7R11_lcsUPHSYai1e219SOXUkjMDg_Nv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16316"/>
            <a:ext cx="2719137" cy="264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Wounded body, warrior spirit: Lance Cpl. Chuck Sket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9" y="4385470"/>
            <a:ext cx="4267201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6" descr="Image result for paralympic sport club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36" y="4210761"/>
            <a:ext cx="5005137" cy="252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40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 smtClean="0"/>
              <a:t>Rock Climbing</a:t>
            </a:r>
            <a:endParaRPr lang="en-US" dirty="0"/>
          </a:p>
        </p:txBody>
      </p:sp>
      <p:pic>
        <p:nvPicPr>
          <p:cNvPr id="19458" name="Picture 2" descr="http://www.disabledsportsusa.org/wp-content/uploads/2012/05/Rock-Climbing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219200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93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 smtClean="0"/>
              <a:t>Sports Complex Medical Center</a:t>
            </a:r>
            <a:endParaRPr lang="en-US" dirty="0"/>
          </a:p>
        </p:txBody>
      </p:sp>
      <p:pic>
        <p:nvPicPr>
          <p:cNvPr id="22530" name="Picture 2" descr="Whittlesea Medical Clin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37138"/>
            <a:ext cx="6087978" cy="243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Whittlesea Medical Cen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49"/>
            <a:ext cx="6096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Whittlesea Medical Cent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9" y="1905001"/>
            <a:ext cx="6104021" cy="257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Whittlesea Medical Cent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76750"/>
            <a:ext cx="6096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585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113</Words>
  <Application>Microsoft Office PowerPoint</Application>
  <PresentationFormat>Widescreen</PresentationFormat>
  <Paragraphs>27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Script MT Bold</vt:lpstr>
      <vt:lpstr>Times New Roman</vt:lpstr>
      <vt:lpstr>Office Theme</vt:lpstr>
      <vt:lpstr>Bitmap Image</vt:lpstr>
      <vt:lpstr>S.M.C.L Foundation &amp; Associates Inc.  Sport and Super Bowling and  Family Entertainment Center LLC Development</vt:lpstr>
      <vt:lpstr>Basketball Court</vt:lpstr>
      <vt:lpstr>Indoor Track</vt:lpstr>
      <vt:lpstr>Weight Room</vt:lpstr>
      <vt:lpstr>Fitness Studios</vt:lpstr>
      <vt:lpstr>50M Swimming Pool</vt:lpstr>
      <vt:lpstr>Adaptive Pools</vt:lpstr>
      <vt:lpstr>Rock Climbing</vt:lpstr>
      <vt:lpstr>Sports Complex Medical Center</vt:lpstr>
      <vt:lpstr>Multi Purpose and Office Building</vt:lpstr>
      <vt:lpstr>Movie Theater</vt:lpstr>
      <vt:lpstr>Movie Theater Food Court</vt:lpstr>
      <vt:lpstr>Movie Theater</vt:lpstr>
      <vt:lpstr>Bowling Alley</vt:lpstr>
      <vt:lpstr>Bowling Alley</vt:lpstr>
      <vt:lpstr>Bowling Alley Pool Hall</vt:lpstr>
      <vt:lpstr>Roller Rink</vt:lpstr>
      <vt:lpstr>Laser Tag </vt:lpstr>
      <vt:lpstr>Laser Tag</vt:lpstr>
      <vt:lpstr>Black Light Indoor Putt Putt</vt:lpstr>
      <vt:lpstr>Indoor Go Kart</vt:lpstr>
      <vt:lpstr>Mini Conference Center</vt:lpstr>
      <vt:lpstr>Mini Conference Center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Basketball Court</dc:title>
  <dc:creator>Elder Jeffre Saint James</dc:creator>
  <cp:lastModifiedBy>Elder Jeffre Saint James</cp:lastModifiedBy>
  <cp:revision>17</cp:revision>
  <dcterms:created xsi:type="dcterms:W3CDTF">2015-06-05T09:17:26Z</dcterms:created>
  <dcterms:modified xsi:type="dcterms:W3CDTF">2016-01-06T18:50:58Z</dcterms:modified>
</cp:coreProperties>
</file>